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5" r:id="rId11"/>
    <p:sldId id="258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0" autoAdjust="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FD101-2B57-4AC7-92C1-3BC835F21875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0DC31A1-6830-4C33-990E-7A7CDBA98FD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EB02EAB-5AFB-4206-9CC6-F37F78CD09FC}" type="parTrans" cxnId="{363F9124-E280-49DC-AACE-63EEF1A13365}">
      <dgm:prSet/>
      <dgm:spPr/>
      <dgm:t>
        <a:bodyPr/>
        <a:lstStyle/>
        <a:p>
          <a:endParaRPr lang="ru-RU"/>
        </a:p>
      </dgm:t>
    </dgm:pt>
    <dgm:pt modelId="{1D9EC050-DD9B-4F41-BD76-CA6FB7AD089E}" type="sibTrans" cxnId="{363F9124-E280-49DC-AACE-63EEF1A13365}">
      <dgm:prSet/>
      <dgm:spPr/>
      <dgm:t>
        <a:bodyPr/>
        <a:lstStyle/>
        <a:p>
          <a:endParaRPr lang="ru-RU"/>
        </a:p>
      </dgm:t>
    </dgm:pt>
    <dgm:pt modelId="{E5B2DF48-C5D5-4AA0-AE36-EF4D73824B19}">
      <dgm:prSet phldrT="[Текст]"/>
      <dgm:spPr/>
      <dgm:t>
        <a:bodyPr/>
        <a:lstStyle/>
        <a:p>
          <a:r>
            <a:rPr lang="ru-RU" dirty="0" smtClean="0"/>
            <a:t>активный обмен мнениями между участниками</a:t>
          </a:r>
          <a:endParaRPr lang="ru-RU" dirty="0"/>
        </a:p>
      </dgm:t>
    </dgm:pt>
    <dgm:pt modelId="{95C0F421-DE3B-4CA9-AC22-17F46EA30E91}" type="parTrans" cxnId="{617C2E34-1389-4FA1-97DE-3874A64DB596}">
      <dgm:prSet/>
      <dgm:spPr/>
      <dgm:t>
        <a:bodyPr/>
        <a:lstStyle/>
        <a:p>
          <a:endParaRPr lang="ru-RU"/>
        </a:p>
      </dgm:t>
    </dgm:pt>
    <dgm:pt modelId="{FEF7B1FD-AEE9-40C6-BBC7-EC0885A6E268}" type="sibTrans" cxnId="{617C2E34-1389-4FA1-97DE-3874A64DB596}">
      <dgm:prSet/>
      <dgm:spPr/>
      <dgm:t>
        <a:bodyPr/>
        <a:lstStyle/>
        <a:p>
          <a:endParaRPr lang="ru-RU"/>
        </a:p>
      </dgm:t>
    </dgm:pt>
    <dgm:pt modelId="{3CB8BDC5-D858-431E-B9BB-D740B74F73D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5551514-7D6D-43CC-A511-844CA2FD8133}" type="parTrans" cxnId="{D06CD3C6-6F49-42EF-947A-ABCECF24024C}">
      <dgm:prSet/>
      <dgm:spPr/>
      <dgm:t>
        <a:bodyPr/>
        <a:lstStyle/>
        <a:p>
          <a:endParaRPr lang="ru-RU"/>
        </a:p>
      </dgm:t>
    </dgm:pt>
    <dgm:pt modelId="{0423E163-5582-47CA-B1BB-CEA8D46D51C0}" type="sibTrans" cxnId="{D06CD3C6-6F49-42EF-947A-ABCECF24024C}">
      <dgm:prSet/>
      <dgm:spPr/>
      <dgm:t>
        <a:bodyPr/>
        <a:lstStyle/>
        <a:p>
          <a:endParaRPr lang="ru-RU"/>
        </a:p>
      </dgm:t>
    </dgm:pt>
    <dgm:pt modelId="{83F34533-17A1-4797-9C7A-CBF88B28EEC7}">
      <dgm:prSet phldrT="[Текст]"/>
      <dgm:spPr/>
      <dgm:t>
        <a:bodyPr/>
        <a:lstStyle/>
        <a:p>
          <a:r>
            <a:rPr lang="ru-RU" dirty="0" smtClean="0"/>
            <a:t>рассмотрение проблемы с разных позиций</a:t>
          </a:r>
          <a:endParaRPr lang="ru-RU" dirty="0"/>
        </a:p>
      </dgm:t>
    </dgm:pt>
    <dgm:pt modelId="{8AECB0AC-46F5-460E-A7CC-D62C9A398356}" type="parTrans" cxnId="{1839CFFF-4604-4B78-9E5D-4F1D2D4DFF84}">
      <dgm:prSet/>
      <dgm:spPr/>
      <dgm:t>
        <a:bodyPr/>
        <a:lstStyle/>
        <a:p>
          <a:endParaRPr lang="ru-RU"/>
        </a:p>
      </dgm:t>
    </dgm:pt>
    <dgm:pt modelId="{BB25B14A-95FF-473D-BB3A-D35952C91D2C}" type="sibTrans" cxnId="{1839CFFF-4604-4B78-9E5D-4F1D2D4DFF84}">
      <dgm:prSet/>
      <dgm:spPr/>
      <dgm:t>
        <a:bodyPr/>
        <a:lstStyle/>
        <a:p>
          <a:endParaRPr lang="ru-RU"/>
        </a:p>
      </dgm:t>
    </dgm:pt>
    <dgm:pt modelId="{A30CE3D3-A07D-4431-A6B8-5948CFA54726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3BB622CF-E7A1-4003-B4EC-566578F67BC7}" type="parTrans" cxnId="{8B97381B-8A53-4F51-A6C8-1D5C5A5A0425}">
      <dgm:prSet/>
      <dgm:spPr/>
      <dgm:t>
        <a:bodyPr/>
        <a:lstStyle/>
        <a:p>
          <a:endParaRPr lang="ru-RU"/>
        </a:p>
      </dgm:t>
    </dgm:pt>
    <dgm:pt modelId="{5D3C676C-FF25-413F-AEBE-603D27EC740A}" type="sibTrans" cxnId="{8B97381B-8A53-4F51-A6C8-1D5C5A5A0425}">
      <dgm:prSet/>
      <dgm:spPr/>
      <dgm:t>
        <a:bodyPr/>
        <a:lstStyle/>
        <a:p>
          <a:endParaRPr lang="ru-RU"/>
        </a:p>
      </dgm:t>
    </dgm:pt>
    <dgm:pt modelId="{DD2777EE-25D6-44BE-B251-8513E78995C2}">
      <dgm:prSet phldrT="[Текст]"/>
      <dgm:spPr/>
      <dgm:t>
        <a:bodyPr/>
        <a:lstStyle/>
        <a:p>
          <a:r>
            <a:rPr lang="ru-RU" dirty="0" smtClean="0"/>
            <a:t>поиск нового решения, мнения, способа действий </a:t>
          </a:r>
          <a:endParaRPr lang="ru-RU" dirty="0"/>
        </a:p>
      </dgm:t>
    </dgm:pt>
    <dgm:pt modelId="{F53CB27A-8400-449C-8B70-C41FC4B64280}" type="parTrans" cxnId="{2DC43589-F96A-47AD-B1F7-6E19BD99381A}">
      <dgm:prSet/>
      <dgm:spPr/>
      <dgm:t>
        <a:bodyPr/>
        <a:lstStyle/>
        <a:p>
          <a:endParaRPr lang="ru-RU"/>
        </a:p>
      </dgm:t>
    </dgm:pt>
    <dgm:pt modelId="{79FA83EA-1F58-4CC0-A786-35A913171AF1}" type="sibTrans" cxnId="{2DC43589-F96A-47AD-B1F7-6E19BD99381A}">
      <dgm:prSet/>
      <dgm:spPr/>
      <dgm:t>
        <a:bodyPr/>
        <a:lstStyle/>
        <a:p>
          <a:endParaRPr lang="ru-RU"/>
        </a:p>
      </dgm:t>
    </dgm:pt>
    <dgm:pt modelId="{D3D1D5FB-9981-47BD-9B9B-90A7A71F5943}">
      <dgm:prSet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FAC7747-12D7-44C9-8CA4-6C0D3D070665}" type="parTrans" cxnId="{7810598E-DAAE-4994-87DC-7CA07FE47009}">
      <dgm:prSet/>
      <dgm:spPr/>
      <dgm:t>
        <a:bodyPr/>
        <a:lstStyle/>
        <a:p>
          <a:endParaRPr lang="ru-RU"/>
        </a:p>
      </dgm:t>
    </dgm:pt>
    <dgm:pt modelId="{A7F70F56-8D13-4B4C-BC3D-EFD282AB2A2E}" type="sibTrans" cxnId="{7810598E-DAAE-4994-87DC-7CA07FE47009}">
      <dgm:prSet/>
      <dgm:spPr/>
      <dgm:t>
        <a:bodyPr/>
        <a:lstStyle/>
        <a:p>
          <a:endParaRPr lang="ru-RU"/>
        </a:p>
      </dgm:t>
    </dgm:pt>
    <dgm:pt modelId="{C96F2928-531C-4AD2-914D-BC8EF23802AA}">
      <dgm:prSet/>
      <dgm:spPr/>
      <dgm:t>
        <a:bodyPr/>
        <a:lstStyle/>
        <a:p>
          <a:r>
            <a:rPr lang="ru-RU" dirty="0" smtClean="0"/>
            <a:t>многосторонняя коммуникация</a:t>
          </a:r>
          <a:endParaRPr lang="ru-RU" dirty="0"/>
        </a:p>
      </dgm:t>
    </dgm:pt>
    <dgm:pt modelId="{05798C54-1D24-4C4F-B027-0D318F0CB32E}" type="parTrans" cxnId="{779E9060-5FDB-4EE5-BB7B-9ED2BC448B71}">
      <dgm:prSet/>
      <dgm:spPr/>
      <dgm:t>
        <a:bodyPr/>
        <a:lstStyle/>
        <a:p>
          <a:endParaRPr lang="ru-RU"/>
        </a:p>
      </dgm:t>
    </dgm:pt>
    <dgm:pt modelId="{2E37DA04-AF41-4B7B-8E04-D0D70138FB0B}" type="sibTrans" cxnId="{779E9060-5FDB-4EE5-BB7B-9ED2BC448B71}">
      <dgm:prSet/>
      <dgm:spPr/>
      <dgm:t>
        <a:bodyPr/>
        <a:lstStyle/>
        <a:p>
          <a:endParaRPr lang="ru-RU"/>
        </a:p>
      </dgm:t>
    </dgm:pt>
    <dgm:pt modelId="{95AA6426-F607-4A40-9678-EBBA0D555F9C}" type="pres">
      <dgm:prSet presAssocID="{558FD101-2B57-4AC7-92C1-3BC835F218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299C83-20EB-4203-A505-A7F00AD16844}" type="pres">
      <dgm:prSet presAssocID="{10DC31A1-6830-4C33-990E-7A7CDBA98FDA}" presName="composite" presStyleCnt="0"/>
      <dgm:spPr/>
      <dgm:t>
        <a:bodyPr/>
        <a:lstStyle/>
        <a:p>
          <a:endParaRPr lang="ru-RU"/>
        </a:p>
      </dgm:t>
    </dgm:pt>
    <dgm:pt modelId="{424B9310-CE92-4D9B-9135-7C66B6E3717E}" type="pres">
      <dgm:prSet presAssocID="{10DC31A1-6830-4C33-990E-7A7CDBA98FD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D9000-906F-4213-AC7D-D11E09D2A5A2}" type="pres">
      <dgm:prSet presAssocID="{10DC31A1-6830-4C33-990E-7A7CDBA98FD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3E88E-9030-40EC-AD6A-8C0E1CAAF462}" type="pres">
      <dgm:prSet presAssocID="{1D9EC050-DD9B-4F41-BD76-CA6FB7AD089E}" presName="sp" presStyleCnt="0"/>
      <dgm:spPr/>
      <dgm:t>
        <a:bodyPr/>
        <a:lstStyle/>
        <a:p>
          <a:endParaRPr lang="ru-RU"/>
        </a:p>
      </dgm:t>
    </dgm:pt>
    <dgm:pt modelId="{2E5BE791-899C-4859-8BF2-C882C47ADD02}" type="pres">
      <dgm:prSet presAssocID="{3CB8BDC5-D858-431E-B9BB-D740B74F73D1}" presName="composite" presStyleCnt="0"/>
      <dgm:spPr/>
      <dgm:t>
        <a:bodyPr/>
        <a:lstStyle/>
        <a:p>
          <a:endParaRPr lang="ru-RU"/>
        </a:p>
      </dgm:t>
    </dgm:pt>
    <dgm:pt modelId="{99F9A754-4DE3-4767-A4D2-98E916E10163}" type="pres">
      <dgm:prSet presAssocID="{3CB8BDC5-D858-431E-B9BB-D740B74F73D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FC5A9-2529-4B2C-BD64-B547E1948D0D}" type="pres">
      <dgm:prSet presAssocID="{3CB8BDC5-D858-431E-B9BB-D740B74F73D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105E9-FDF4-4D0B-961D-446E82140D7C}" type="pres">
      <dgm:prSet presAssocID="{0423E163-5582-47CA-B1BB-CEA8D46D51C0}" presName="sp" presStyleCnt="0"/>
      <dgm:spPr/>
      <dgm:t>
        <a:bodyPr/>
        <a:lstStyle/>
        <a:p>
          <a:endParaRPr lang="ru-RU"/>
        </a:p>
      </dgm:t>
    </dgm:pt>
    <dgm:pt modelId="{5C634140-C52D-417D-9739-18A294CE676C}" type="pres">
      <dgm:prSet presAssocID="{D3D1D5FB-9981-47BD-9B9B-90A7A71F5943}" presName="composite" presStyleCnt="0"/>
      <dgm:spPr/>
      <dgm:t>
        <a:bodyPr/>
        <a:lstStyle/>
        <a:p>
          <a:endParaRPr lang="ru-RU"/>
        </a:p>
      </dgm:t>
    </dgm:pt>
    <dgm:pt modelId="{79EF4472-958B-4BF5-AADE-F9742A056167}" type="pres">
      <dgm:prSet presAssocID="{D3D1D5FB-9981-47BD-9B9B-90A7A71F594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1D137-22E9-47EA-89CF-67D53CCC01D4}" type="pres">
      <dgm:prSet presAssocID="{D3D1D5FB-9981-47BD-9B9B-90A7A71F594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82CAD-970F-4788-915E-0B4884628A79}" type="pres">
      <dgm:prSet presAssocID="{A7F70F56-8D13-4B4C-BC3D-EFD282AB2A2E}" presName="sp" presStyleCnt="0"/>
      <dgm:spPr/>
      <dgm:t>
        <a:bodyPr/>
        <a:lstStyle/>
        <a:p>
          <a:endParaRPr lang="ru-RU"/>
        </a:p>
      </dgm:t>
    </dgm:pt>
    <dgm:pt modelId="{1DB547E1-A9D5-4D45-9C03-D5EB3DE80D70}" type="pres">
      <dgm:prSet presAssocID="{A30CE3D3-A07D-4431-A6B8-5948CFA54726}" presName="composite" presStyleCnt="0"/>
      <dgm:spPr/>
      <dgm:t>
        <a:bodyPr/>
        <a:lstStyle/>
        <a:p>
          <a:endParaRPr lang="ru-RU"/>
        </a:p>
      </dgm:t>
    </dgm:pt>
    <dgm:pt modelId="{3FDEEA3E-ED36-453D-AF42-1AA49A72A4B4}" type="pres">
      <dgm:prSet presAssocID="{A30CE3D3-A07D-4431-A6B8-5948CFA5472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4C8CE-29B5-407A-A82F-D1576F627301}" type="pres">
      <dgm:prSet presAssocID="{A30CE3D3-A07D-4431-A6B8-5948CFA5472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FE9C49-EAA4-4305-9F43-72C21BCD05A2}" type="presOf" srcId="{C96F2928-531C-4AD2-914D-BC8EF23802AA}" destId="{8811D137-22E9-47EA-89CF-67D53CCC01D4}" srcOrd="0" destOrd="0" presId="urn:microsoft.com/office/officeart/2005/8/layout/chevron2"/>
    <dgm:cxn modelId="{779E9060-5FDB-4EE5-BB7B-9ED2BC448B71}" srcId="{D3D1D5FB-9981-47BD-9B9B-90A7A71F5943}" destId="{C96F2928-531C-4AD2-914D-BC8EF23802AA}" srcOrd="0" destOrd="0" parTransId="{05798C54-1D24-4C4F-B027-0D318F0CB32E}" sibTransId="{2E37DA04-AF41-4B7B-8E04-D0D70138FB0B}"/>
    <dgm:cxn modelId="{3B8A726D-2B67-4EA7-9F50-7D3F43E0241F}" type="presOf" srcId="{3CB8BDC5-D858-431E-B9BB-D740B74F73D1}" destId="{99F9A754-4DE3-4767-A4D2-98E916E10163}" srcOrd="0" destOrd="0" presId="urn:microsoft.com/office/officeart/2005/8/layout/chevron2"/>
    <dgm:cxn modelId="{1839CFFF-4604-4B78-9E5D-4F1D2D4DFF84}" srcId="{3CB8BDC5-D858-431E-B9BB-D740B74F73D1}" destId="{83F34533-17A1-4797-9C7A-CBF88B28EEC7}" srcOrd="0" destOrd="0" parTransId="{8AECB0AC-46F5-460E-A7CC-D62C9A398356}" sibTransId="{BB25B14A-95FF-473D-BB3A-D35952C91D2C}"/>
    <dgm:cxn modelId="{D06CD3C6-6F49-42EF-947A-ABCECF24024C}" srcId="{558FD101-2B57-4AC7-92C1-3BC835F21875}" destId="{3CB8BDC5-D858-431E-B9BB-D740B74F73D1}" srcOrd="1" destOrd="0" parTransId="{35551514-7D6D-43CC-A511-844CA2FD8133}" sibTransId="{0423E163-5582-47CA-B1BB-CEA8D46D51C0}"/>
    <dgm:cxn modelId="{4193581E-3E9E-4192-AFEF-9DD0BA2D8CCD}" type="presOf" srcId="{10DC31A1-6830-4C33-990E-7A7CDBA98FDA}" destId="{424B9310-CE92-4D9B-9135-7C66B6E3717E}" srcOrd="0" destOrd="0" presId="urn:microsoft.com/office/officeart/2005/8/layout/chevron2"/>
    <dgm:cxn modelId="{8B97381B-8A53-4F51-A6C8-1D5C5A5A0425}" srcId="{558FD101-2B57-4AC7-92C1-3BC835F21875}" destId="{A30CE3D3-A07D-4431-A6B8-5948CFA54726}" srcOrd="3" destOrd="0" parTransId="{3BB622CF-E7A1-4003-B4EC-566578F67BC7}" sibTransId="{5D3C676C-FF25-413F-AEBE-603D27EC740A}"/>
    <dgm:cxn modelId="{A05AEB71-DBA2-4AD9-8B8A-B14C76626742}" type="presOf" srcId="{A30CE3D3-A07D-4431-A6B8-5948CFA54726}" destId="{3FDEEA3E-ED36-453D-AF42-1AA49A72A4B4}" srcOrd="0" destOrd="0" presId="urn:microsoft.com/office/officeart/2005/8/layout/chevron2"/>
    <dgm:cxn modelId="{7810598E-DAAE-4994-87DC-7CA07FE47009}" srcId="{558FD101-2B57-4AC7-92C1-3BC835F21875}" destId="{D3D1D5FB-9981-47BD-9B9B-90A7A71F5943}" srcOrd="2" destOrd="0" parTransId="{CFAC7747-12D7-44C9-8CA4-6C0D3D070665}" sibTransId="{A7F70F56-8D13-4B4C-BC3D-EFD282AB2A2E}"/>
    <dgm:cxn modelId="{1492632E-35D3-4CF8-B431-E41FAEDAE486}" type="presOf" srcId="{D3D1D5FB-9981-47BD-9B9B-90A7A71F5943}" destId="{79EF4472-958B-4BF5-AADE-F9742A056167}" srcOrd="0" destOrd="0" presId="urn:microsoft.com/office/officeart/2005/8/layout/chevron2"/>
    <dgm:cxn modelId="{617C2E34-1389-4FA1-97DE-3874A64DB596}" srcId="{10DC31A1-6830-4C33-990E-7A7CDBA98FDA}" destId="{E5B2DF48-C5D5-4AA0-AE36-EF4D73824B19}" srcOrd="0" destOrd="0" parTransId="{95C0F421-DE3B-4CA9-AC22-17F46EA30E91}" sibTransId="{FEF7B1FD-AEE9-40C6-BBC7-EC0885A6E268}"/>
    <dgm:cxn modelId="{2DC43589-F96A-47AD-B1F7-6E19BD99381A}" srcId="{A30CE3D3-A07D-4431-A6B8-5948CFA54726}" destId="{DD2777EE-25D6-44BE-B251-8513E78995C2}" srcOrd="0" destOrd="0" parTransId="{F53CB27A-8400-449C-8B70-C41FC4B64280}" sibTransId="{79FA83EA-1F58-4CC0-A786-35A913171AF1}"/>
    <dgm:cxn modelId="{47A66E42-53FD-4D74-8F85-AD830BB37A90}" type="presOf" srcId="{83F34533-17A1-4797-9C7A-CBF88B28EEC7}" destId="{F1DFC5A9-2529-4B2C-BD64-B547E1948D0D}" srcOrd="0" destOrd="0" presId="urn:microsoft.com/office/officeart/2005/8/layout/chevron2"/>
    <dgm:cxn modelId="{D09EA76A-FCA3-40F1-B6BE-BCC9AA176C36}" type="presOf" srcId="{E5B2DF48-C5D5-4AA0-AE36-EF4D73824B19}" destId="{929D9000-906F-4213-AC7D-D11E09D2A5A2}" srcOrd="0" destOrd="0" presId="urn:microsoft.com/office/officeart/2005/8/layout/chevron2"/>
    <dgm:cxn modelId="{28543B05-F5E8-4B1C-8DC2-EDAEF28D38A1}" type="presOf" srcId="{558FD101-2B57-4AC7-92C1-3BC835F21875}" destId="{95AA6426-F607-4A40-9678-EBBA0D555F9C}" srcOrd="0" destOrd="0" presId="urn:microsoft.com/office/officeart/2005/8/layout/chevron2"/>
    <dgm:cxn modelId="{56D38B45-90CC-4A0E-8D7C-A57FC8A1336D}" type="presOf" srcId="{DD2777EE-25D6-44BE-B251-8513E78995C2}" destId="{9944C8CE-29B5-407A-A82F-D1576F627301}" srcOrd="0" destOrd="0" presId="urn:microsoft.com/office/officeart/2005/8/layout/chevron2"/>
    <dgm:cxn modelId="{363F9124-E280-49DC-AACE-63EEF1A13365}" srcId="{558FD101-2B57-4AC7-92C1-3BC835F21875}" destId="{10DC31A1-6830-4C33-990E-7A7CDBA98FDA}" srcOrd="0" destOrd="0" parTransId="{FEB02EAB-5AFB-4206-9CC6-F37F78CD09FC}" sibTransId="{1D9EC050-DD9B-4F41-BD76-CA6FB7AD089E}"/>
    <dgm:cxn modelId="{A3AA4324-34EE-43B5-8ABA-AAF896C3C55D}" type="presParOf" srcId="{95AA6426-F607-4A40-9678-EBBA0D555F9C}" destId="{D9299C83-20EB-4203-A505-A7F00AD16844}" srcOrd="0" destOrd="0" presId="urn:microsoft.com/office/officeart/2005/8/layout/chevron2"/>
    <dgm:cxn modelId="{26DA2749-52B6-47BC-A7BF-EBC7CDA6A283}" type="presParOf" srcId="{D9299C83-20EB-4203-A505-A7F00AD16844}" destId="{424B9310-CE92-4D9B-9135-7C66B6E3717E}" srcOrd="0" destOrd="0" presId="urn:microsoft.com/office/officeart/2005/8/layout/chevron2"/>
    <dgm:cxn modelId="{3E28C2A1-D3C9-4116-8FC4-8505026B63B7}" type="presParOf" srcId="{D9299C83-20EB-4203-A505-A7F00AD16844}" destId="{929D9000-906F-4213-AC7D-D11E09D2A5A2}" srcOrd="1" destOrd="0" presId="urn:microsoft.com/office/officeart/2005/8/layout/chevron2"/>
    <dgm:cxn modelId="{A2DE22EE-4278-46FF-B339-9EEDEB67FF2F}" type="presParOf" srcId="{95AA6426-F607-4A40-9678-EBBA0D555F9C}" destId="{03E3E88E-9030-40EC-AD6A-8C0E1CAAF462}" srcOrd="1" destOrd="0" presId="urn:microsoft.com/office/officeart/2005/8/layout/chevron2"/>
    <dgm:cxn modelId="{2716DB75-C89F-47E8-A615-F376C7700557}" type="presParOf" srcId="{95AA6426-F607-4A40-9678-EBBA0D555F9C}" destId="{2E5BE791-899C-4859-8BF2-C882C47ADD02}" srcOrd="2" destOrd="0" presId="urn:microsoft.com/office/officeart/2005/8/layout/chevron2"/>
    <dgm:cxn modelId="{574B1A42-A4FD-475F-884A-28360C9BCB1D}" type="presParOf" srcId="{2E5BE791-899C-4859-8BF2-C882C47ADD02}" destId="{99F9A754-4DE3-4767-A4D2-98E916E10163}" srcOrd="0" destOrd="0" presId="urn:microsoft.com/office/officeart/2005/8/layout/chevron2"/>
    <dgm:cxn modelId="{F764AF09-7FE9-4AF7-B38C-118103C2EC6B}" type="presParOf" srcId="{2E5BE791-899C-4859-8BF2-C882C47ADD02}" destId="{F1DFC5A9-2529-4B2C-BD64-B547E1948D0D}" srcOrd="1" destOrd="0" presId="urn:microsoft.com/office/officeart/2005/8/layout/chevron2"/>
    <dgm:cxn modelId="{4DB9A3AC-AC86-4F47-9C63-5D1141EA9A7D}" type="presParOf" srcId="{95AA6426-F607-4A40-9678-EBBA0D555F9C}" destId="{0BF105E9-FDF4-4D0B-961D-446E82140D7C}" srcOrd="3" destOrd="0" presId="urn:microsoft.com/office/officeart/2005/8/layout/chevron2"/>
    <dgm:cxn modelId="{476E1DDA-9F16-4A1F-A628-8001EFA9019E}" type="presParOf" srcId="{95AA6426-F607-4A40-9678-EBBA0D555F9C}" destId="{5C634140-C52D-417D-9739-18A294CE676C}" srcOrd="4" destOrd="0" presId="urn:microsoft.com/office/officeart/2005/8/layout/chevron2"/>
    <dgm:cxn modelId="{F671B435-FF0B-410B-B3CF-E740747818CE}" type="presParOf" srcId="{5C634140-C52D-417D-9739-18A294CE676C}" destId="{79EF4472-958B-4BF5-AADE-F9742A056167}" srcOrd="0" destOrd="0" presId="urn:microsoft.com/office/officeart/2005/8/layout/chevron2"/>
    <dgm:cxn modelId="{1B99E0EF-C593-4660-9F58-EB53E00A8DB9}" type="presParOf" srcId="{5C634140-C52D-417D-9739-18A294CE676C}" destId="{8811D137-22E9-47EA-89CF-67D53CCC01D4}" srcOrd="1" destOrd="0" presId="urn:microsoft.com/office/officeart/2005/8/layout/chevron2"/>
    <dgm:cxn modelId="{27B2974A-E62D-4B72-90C5-14F04DF1E215}" type="presParOf" srcId="{95AA6426-F607-4A40-9678-EBBA0D555F9C}" destId="{97D82CAD-970F-4788-915E-0B4884628A79}" srcOrd="5" destOrd="0" presId="urn:microsoft.com/office/officeart/2005/8/layout/chevron2"/>
    <dgm:cxn modelId="{D4BB7211-8185-4A4D-9E7B-88AAC4D5B9E7}" type="presParOf" srcId="{95AA6426-F607-4A40-9678-EBBA0D555F9C}" destId="{1DB547E1-A9D5-4D45-9C03-D5EB3DE80D70}" srcOrd="6" destOrd="0" presId="urn:microsoft.com/office/officeart/2005/8/layout/chevron2"/>
    <dgm:cxn modelId="{A9378AE1-4077-4CB8-9ACC-1692534AA804}" type="presParOf" srcId="{1DB547E1-A9D5-4D45-9C03-D5EB3DE80D70}" destId="{3FDEEA3E-ED36-453D-AF42-1AA49A72A4B4}" srcOrd="0" destOrd="0" presId="urn:microsoft.com/office/officeart/2005/8/layout/chevron2"/>
    <dgm:cxn modelId="{8EEDA1E1-4FA2-4C88-9A20-6A46D1049FF6}" type="presParOf" srcId="{1DB547E1-A9D5-4D45-9C03-D5EB3DE80D70}" destId="{9944C8CE-29B5-407A-A82F-D1576F6273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5B11E0-0F8E-4547-AEFD-3AEC53EFA54B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BBAEC2-F603-4B91-8316-B55AA1627D97}">
      <dgm:prSet phldrT="[Текст]"/>
      <dgm:spPr/>
      <dgm:t>
        <a:bodyPr/>
        <a:lstStyle/>
        <a:p>
          <a:r>
            <a:rPr lang="ru-RU" dirty="0" smtClean="0"/>
            <a:t>Выбор тематики дискуссии</a:t>
          </a:r>
          <a:endParaRPr lang="ru-RU" dirty="0"/>
        </a:p>
      </dgm:t>
    </dgm:pt>
    <dgm:pt modelId="{9BAE200F-1611-4C55-8887-3E3CEF0BD743}" type="parTrans" cxnId="{1CA56F8E-58E6-4FAA-9F52-F7D5AE17F745}">
      <dgm:prSet/>
      <dgm:spPr/>
      <dgm:t>
        <a:bodyPr/>
        <a:lstStyle/>
        <a:p>
          <a:endParaRPr lang="ru-RU"/>
        </a:p>
      </dgm:t>
    </dgm:pt>
    <dgm:pt modelId="{3B59066E-7228-4A77-A91C-3EF29C698133}" type="sibTrans" cxnId="{1CA56F8E-58E6-4FAA-9F52-F7D5AE17F745}">
      <dgm:prSet/>
      <dgm:spPr/>
      <dgm:t>
        <a:bodyPr/>
        <a:lstStyle/>
        <a:p>
          <a:endParaRPr lang="ru-RU"/>
        </a:p>
      </dgm:t>
    </dgm:pt>
    <dgm:pt modelId="{370EAC28-6257-4C0E-90D8-C678745D3C84}">
      <dgm:prSet phldrT="[Текст]"/>
      <dgm:spPr/>
      <dgm:t>
        <a:bodyPr/>
        <a:lstStyle/>
        <a:p>
          <a:r>
            <a:rPr lang="ru-RU" dirty="0" smtClean="0"/>
            <a:t>Определение тем докладов в рамках выбранной тематики</a:t>
          </a:r>
          <a:endParaRPr lang="ru-RU" dirty="0"/>
        </a:p>
      </dgm:t>
    </dgm:pt>
    <dgm:pt modelId="{EA409772-288F-4197-A1BB-735A1910CEFC}" type="parTrans" cxnId="{02EBD555-6A52-4C73-A41B-95158FDCC925}">
      <dgm:prSet/>
      <dgm:spPr/>
      <dgm:t>
        <a:bodyPr/>
        <a:lstStyle/>
        <a:p>
          <a:endParaRPr lang="ru-RU"/>
        </a:p>
      </dgm:t>
    </dgm:pt>
    <dgm:pt modelId="{4C62F15E-CDA6-431C-8A6C-10411D1382B3}" type="sibTrans" cxnId="{02EBD555-6A52-4C73-A41B-95158FDCC925}">
      <dgm:prSet/>
      <dgm:spPr/>
      <dgm:t>
        <a:bodyPr/>
        <a:lstStyle/>
        <a:p>
          <a:endParaRPr lang="ru-RU"/>
        </a:p>
      </dgm:t>
    </dgm:pt>
    <dgm:pt modelId="{FC1D1AC0-C018-49AC-ABFA-FE2BC3617993}">
      <dgm:prSet phldrT="[Текст]"/>
      <dgm:spPr/>
      <dgm:t>
        <a:bodyPr/>
        <a:lstStyle/>
        <a:p>
          <a:r>
            <a:rPr lang="ru-RU" dirty="0" smtClean="0"/>
            <a:t>Составление регламента</a:t>
          </a:r>
          <a:endParaRPr lang="ru-RU" dirty="0"/>
        </a:p>
      </dgm:t>
    </dgm:pt>
    <dgm:pt modelId="{DB583363-2DCC-4E39-84E2-BE06F4D831D8}" type="parTrans" cxnId="{E0C733D8-1599-4B3A-9E80-7B6C3C06166A}">
      <dgm:prSet/>
      <dgm:spPr/>
      <dgm:t>
        <a:bodyPr/>
        <a:lstStyle/>
        <a:p>
          <a:endParaRPr lang="ru-RU"/>
        </a:p>
      </dgm:t>
    </dgm:pt>
    <dgm:pt modelId="{EA455B02-38C8-4C83-B20C-05D5AA7BC754}" type="sibTrans" cxnId="{E0C733D8-1599-4B3A-9E80-7B6C3C06166A}">
      <dgm:prSet/>
      <dgm:spPr/>
      <dgm:t>
        <a:bodyPr/>
        <a:lstStyle/>
        <a:p>
          <a:endParaRPr lang="ru-RU"/>
        </a:p>
      </dgm:t>
    </dgm:pt>
    <dgm:pt modelId="{E012DA0A-8250-46AA-A0D8-A2F30584B080}">
      <dgm:prSet/>
      <dgm:spPr/>
      <dgm:t>
        <a:bodyPr/>
        <a:lstStyle/>
        <a:p>
          <a:r>
            <a:rPr lang="ru-RU" dirty="0" smtClean="0"/>
            <a:t>Подготовка пространства для заседания</a:t>
          </a:r>
          <a:endParaRPr lang="ru-RU" dirty="0"/>
        </a:p>
      </dgm:t>
    </dgm:pt>
    <dgm:pt modelId="{9FD42EDD-C794-4F8C-B760-21E630AF5B95}" type="parTrans" cxnId="{CE6D8397-4644-4558-8890-7290D3A1979B}">
      <dgm:prSet/>
      <dgm:spPr/>
      <dgm:t>
        <a:bodyPr/>
        <a:lstStyle/>
        <a:p>
          <a:endParaRPr lang="ru-RU"/>
        </a:p>
      </dgm:t>
    </dgm:pt>
    <dgm:pt modelId="{CF49098E-6682-4D7E-A334-642B99416550}" type="sibTrans" cxnId="{CE6D8397-4644-4558-8890-7290D3A1979B}">
      <dgm:prSet/>
      <dgm:spPr/>
      <dgm:t>
        <a:bodyPr/>
        <a:lstStyle/>
        <a:p>
          <a:endParaRPr lang="ru-RU"/>
        </a:p>
      </dgm:t>
    </dgm:pt>
    <dgm:pt modelId="{94BB3099-D0B6-4FFF-AA7E-F8B5B064AA8B}">
      <dgm:prSet/>
      <dgm:spPr/>
      <dgm:t>
        <a:bodyPr/>
        <a:lstStyle/>
        <a:p>
          <a:r>
            <a:rPr lang="ru-RU" dirty="0" smtClean="0"/>
            <a:t>Выбор стратегии ведения дискуссии</a:t>
          </a:r>
          <a:endParaRPr lang="ru-RU" dirty="0"/>
        </a:p>
      </dgm:t>
    </dgm:pt>
    <dgm:pt modelId="{13D0B7BD-B65E-44A9-AFA3-76264991D002}" type="parTrans" cxnId="{BA414F07-2BAD-4520-AEEC-28DA6EBD3F7C}">
      <dgm:prSet/>
      <dgm:spPr/>
      <dgm:t>
        <a:bodyPr/>
        <a:lstStyle/>
        <a:p>
          <a:endParaRPr lang="ru-RU"/>
        </a:p>
      </dgm:t>
    </dgm:pt>
    <dgm:pt modelId="{CCA75D6A-65FD-4C9C-A1DC-ECF80ACAFFDB}" type="sibTrans" cxnId="{BA414F07-2BAD-4520-AEEC-28DA6EBD3F7C}">
      <dgm:prSet/>
      <dgm:spPr/>
      <dgm:t>
        <a:bodyPr/>
        <a:lstStyle/>
        <a:p>
          <a:endParaRPr lang="ru-RU"/>
        </a:p>
      </dgm:t>
    </dgm:pt>
    <dgm:pt modelId="{43152313-89BC-44BF-9A86-A47140C32C99}">
      <dgm:prSet/>
      <dgm:spPr/>
      <dgm:t>
        <a:bodyPr/>
        <a:lstStyle/>
        <a:p>
          <a:r>
            <a:rPr lang="ru-RU" dirty="0" smtClean="0"/>
            <a:t>Проведение дискуссии</a:t>
          </a:r>
          <a:endParaRPr lang="ru-RU" dirty="0"/>
        </a:p>
      </dgm:t>
    </dgm:pt>
    <dgm:pt modelId="{78F2E258-B001-4A84-A227-BF49CD9EAAAB}" type="parTrans" cxnId="{C1C472D7-4A64-465E-8DA8-8BFA4DAFAE19}">
      <dgm:prSet/>
      <dgm:spPr/>
      <dgm:t>
        <a:bodyPr/>
        <a:lstStyle/>
        <a:p>
          <a:endParaRPr lang="ru-RU"/>
        </a:p>
      </dgm:t>
    </dgm:pt>
    <dgm:pt modelId="{09C9A853-C858-4542-AF49-18E12587BC81}" type="sibTrans" cxnId="{C1C472D7-4A64-465E-8DA8-8BFA4DAFAE19}">
      <dgm:prSet/>
      <dgm:spPr/>
      <dgm:t>
        <a:bodyPr/>
        <a:lstStyle/>
        <a:p>
          <a:endParaRPr lang="ru-RU"/>
        </a:p>
      </dgm:t>
    </dgm:pt>
    <dgm:pt modelId="{F97D3B51-D3D3-4699-8A99-FFEEA2EBA224}">
      <dgm:prSet/>
      <dgm:spPr/>
      <dgm:t>
        <a:bodyPr/>
        <a:lstStyle/>
        <a:p>
          <a:r>
            <a:rPr lang="ru-RU" dirty="0" smtClean="0"/>
            <a:t>Получение обратной связи и отзывов</a:t>
          </a:r>
          <a:endParaRPr lang="ru-RU" dirty="0"/>
        </a:p>
      </dgm:t>
    </dgm:pt>
    <dgm:pt modelId="{8903D98B-B184-4F38-8578-2870F9C7ABC0}" type="parTrans" cxnId="{C330C0FD-AB7F-4660-9C2F-02630C319D25}">
      <dgm:prSet/>
      <dgm:spPr/>
      <dgm:t>
        <a:bodyPr/>
        <a:lstStyle/>
        <a:p>
          <a:endParaRPr lang="ru-RU"/>
        </a:p>
      </dgm:t>
    </dgm:pt>
    <dgm:pt modelId="{F63D7B28-675B-4C0D-986D-6C7325F1FAEE}" type="sibTrans" cxnId="{C330C0FD-AB7F-4660-9C2F-02630C319D25}">
      <dgm:prSet/>
      <dgm:spPr/>
      <dgm:t>
        <a:bodyPr/>
        <a:lstStyle/>
        <a:p>
          <a:endParaRPr lang="ru-RU"/>
        </a:p>
      </dgm:t>
    </dgm:pt>
    <dgm:pt modelId="{A67846B1-D3F5-407A-A4F5-A7B428D8DF83}" type="pres">
      <dgm:prSet presAssocID="{DD5B11E0-0F8E-4547-AEFD-3AEC53EFA54B}" presName="Name0" presStyleCnt="0">
        <dgm:presLayoutVars>
          <dgm:dir/>
          <dgm:resizeHandles val="exact"/>
        </dgm:presLayoutVars>
      </dgm:prSet>
      <dgm:spPr/>
    </dgm:pt>
    <dgm:pt modelId="{723B5DEC-8905-4663-9A6D-D2380DECF739}" type="pres">
      <dgm:prSet presAssocID="{55BBAEC2-F603-4B91-8316-B55AA1627D97}" presName="node" presStyleLbl="node1" presStyleIdx="0" presStyleCnt="7">
        <dgm:presLayoutVars>
          <dgm:bulletEnabled val="1"/>
        </dgm:presLayoutVars>
      </dgm:prSet>
      <dgm:spPr/>
    </dgm:pt>
    <dgm:pt modelId="{8BDE85FB-4BF3-471F-818C-0E60E38B11D0}" type="pres">
      <dgm:prSet presAssocID="{3B59066E-7228-4A77-A91C-3EF29C698133}" presName="sibTrans" presStyleLbl="sibTrans1D1" presStyleIdx="0" presStyleCnt="6"/>
      <dgm:spPr/>
    </dgm:pt>
    <dgm:pt modelId="{1B3472D3-4274-4591-BBBB-721EB652E2DD}" type="pres">
      <dgm:prSet presAssocID="{3B59066E-7228-4A77-A91C-3EF29C698133}" presName="connectorText" presStyleLbl="sibTrans1D1" presStyleIdx="0" presStyleCnt="6"/>
      <dgm:spPr/>
    </dgm:pt>
    <dgm:pt modelId="{6F222FB8-7EDB-4AB8-A71E-39128F91C9BB}" type="pres">
      <dgm:prSet presAssocID="{370EAC28-6257-4C0E-90D8-C678745D3C84}" presName="node" presStyleLbl="node1" presStyleIdx="1" presStyleCnt="7">
        <dgm:presLayoutVars>
          <dgm:bulletEnabled val="1"/>
        </dgm:presLayoutVars>
      </dgm:prSet>
      <dgm:spPr/>
    </dgm:pt>
    <dgm:pt modelId="{FA27E23B-C850-43C6-926C-56FE613A6F1E}" type="pres">
      <dgm:prSet presAssocID="{4C62F15E-CDA6-431C-8A6C-10411D1382B3}" presName="sibTrans" presStyleLbl="sibTrans1D1" presStyleIdx="1" presStyleCnt="6"/>
      <dgm:spPr/>
    </dgm:pt>
    <dgm:pt modelId="{7A228E8B-067D-40B6-AF76-8AE75E7D0DDB}" type="pres">
      <dgm:prSet presAssocID="{4C62F15E-CDA6-431C-8A6C-10411D1382B3}" presName="connectorText" presStyleLbl="sibTrans1D1" presStyleIdx="1" presStyleCnt="6"/>
      <dgm:spPr/>
    </dgm:pt>
    <dgm:pt modelId="{8FD3A460-0825-4E2A-8E15-81262C9FDFD4}" type="pres">
      <dgm:prSet presAssocID="{FC1D1AC0-C018-49AC-ABFA-FE2BC3617993}" presName="node" presStyleLbl="node1" presStyleIdx="2" presStyleCnt="7">
        <dgm:presLayoutVars>
          <dgm:bulletEnabled val="1"/>
        </dgm:presLayoutVars>
      </dgm:prSet>
      <dgm:spPr/>
    </dgm:pt>
    <dgm:pt modelId="{CE34A86C-89E0-42EF-B6DC-B4A5071856DE}" type="pres">
      <dgm:prSet presAssocID="{EA455B02-38C8-4C83-B20C-05D5AA7BC754}" presName="sibTrans" presStyleLbl="sibTrans1D1" presStyleIdx="2" presStyleCnt="6"/>
      <dgm:spPr/>
    </dgm:pt>
    <dgm:pt modelId="{50B1655E-6000-42AB-A46D-FF1A1A49479D}" type="pres">
      <dgm:prSet presAssocID="{EA455B02-38C8-4C83-B20C-05D5AA7BC754}" presName="connectorText" presStyleLbl="sibTrans1D1" presStyleIdx="2" presStyleCnt="6"/>
      <dgm:spPr/>
    </dgm:pt>
    <dgm:pt modelId="{49706FBD-4B9D-4630-9D86-737537D2F67D}" type="pres">
      <dgm:prSet presAssocID="{E012DA0A-8250-46AA-A0D8-A2F30584B080}" presName="node" presStyleLbl="node1" presStyleIdx="3" presStyleCnt="7">
        <dgm:presLayoutVars>
          <dgm:bulletEnabled val="1"/>
        </dgm:presLayoutVars>
      </dgm:prSet>
      <dgm:spPr/>
    </dgm:pt>
    <dgm:pt modelId="{BF0A5125-7906-4B9C-A783-18A8C6677D2A}" type="pres">
      <dgm:prSet presAssocID="{CF49098E-6682-4D7E-A334-642B99416550}" presName="sibTrans" presStyleLbl="sibTrans1D1" presStyleIdx="3" presStyleCnt="6"/>
      <dgm:spPr/>
    </dgm:pt>
    <dgm:pt modelId="{826385EC-4B95-429A-80C8-A9B3086F8366}" type="pres">
      <dgm:prSet presAssocID="{CF49098E-6682-4D7E-A334-642B99416550}" presName="connectorText" presStyleLbl="sibTrans1D1" presStyleIdx="3" presStyleCnt="6"/>
      <dgm:spPr/>
    </dgm:pt>
    <dgm:pt modelId="{2B9F4D8B-A136-468F-8DF4-2D5BD24E9D66}" type="pres">
      <dgm:prSet presAssocID="{94BB3099-D0B6-4FFF-AA7E-F8B5B064AA8B}" presName="node" presStyleLbl="node1" presStyleIdx="4" presStyleCnt="7">
        <dgm:presLayoutVars>
          <dgm:bulletEnabled val="1"/>
        </dgm:presLayoutVars>
      </dgm:prSet>
      <dgm:spPr/>
    </dgm:pt>
    <dgm:pt modelId="{7BBB84A3-E9D9-45B0-8FC2-618C2C77DFFD}" type="pres">
      <dgm:prSet presAssocID="{CCA75D6A-65FD-4C9C-A1DC-ECF80ACAFFDB}" presName="sibTrans" presStyleLbl="sibTrans1D1" presStyleIdx="4" presStyleCnt="6"/>
      <dgm:spPr/>
    </dgm:pt>
    <dgm:pt modelId="{CB429D00-9439-4E8A-95D2-C8FFCCF3E317}" type="pres">
      <dgm:prSet presAssocID="{CCA75D6A-65FD-4C9C-A1DC-ECF80ACAFFDB}" presName="connectorText" presStyleLbl="sibTrans1D1" presStyleIdx="4" presStyleCnt="6"/>
      <dgm:spPr/>
    </dgm:pt>
    <dgm:pt modelId="{BB24F8C9-D1D8-41D8-824A-FF606D87B9FB}" type="pres">
      <dgm:prSet presAssocID="{43152313-89BC-44BF-9A86-A47140C32C99}" presName="node" presStyleLbl="node1" presStyleIdx="5" presStyleCnt="7">
        <dgm:presLayoutVars>
          <dgm:bulletEnabled val="1"/>
        </dgm:presLayoutVars>
      </dgm:prSet>
      <dgm:spPr/>
    </dgm:pt>
    <dgm:pt modelId="{0EDED01D-3D07-49DF-9BB2-CF79E548CD0F}" type="pres">
      <dgm:prSet presAssocID="{09C9A853-C858-4542-AF49-18E12587BC81}" presName="sibTrans" presStyleLbl="sibTrans1D1" presStyleIdx="5" presStyleCnt="6"/>
      <dgm:spPr/>
    </dgm:pt>
    <dgm:pt modelId="{6FE3CD61-6D43-48D5-96DB-6074BC90E96C}" type="pres">
      <dgm:prSet presAssocID="{09C9A853-C858-4542-AF49-18E12587BC81}" presName="connectorText" presStyleLbl="sibTrans1D1" presStyleIdx="5" presStyleCnt="6"/>
      <dgm:spPr/>
    </dgm:pt>
    <dgm:pt modelId="{E64405B0-6777-4B2E-B7F3-811DD89032C1}" type="pres">
      <dgm:prSet presAssocID="{F97D3B51-D3D3-4699-8A99-FFEEA2EBA224}" presName="node" presStyleLbl="node1" presStyleIdx="6" presStyleCnt="7">
        <dgm:presLayoutVars>
          <dgm:bulletEnabled val="1"/>
        </dgm:presLayoutVars>
      </dgm:prSet>
      <dgm:spPr/>
    </dgm:pt>
  </dgm:ptLst>
  <dgm:cxnLst>
    <dgm:cxn modelId="{CE6D8397-4644-4558-8890-7290D3A1979B}" srcId="{DD5B11E0-0F8E-4547-AEFD-3AEC53EFA54B}" destId="{E012DA0A-8250-46AA-A0D8-A2F30584B080}" srcOrd="3" destOrd="0" parTransId="{9FD42EDD-C794-4F8C-B760-21E630AF5B95}" sibTransId="{CF49098E-6682-4D7E-A334-642B99416550}"/>
    <dgm:cxn modelId="{C526A21E-5165-43C3-8BF5-1891839EE398}" type="presOf" srcId="{EA455B02-38C8-4C83-B20C-05D5AA7BC754}" destId="{CE34A86C-89E0-42EF-B6DC-B4A5071856DE}" srcOrd="0" destOrd="0" presId="urn:microsoft.com/office/officeart/2005/8/layout/bProcess3"/>
    <dgm:cxn modelId="{4CB0851E-7BFF-4E2F-BCF1-4142C5295712}" type="presOf" srcId="{FC1D1AC0-C018-49AC-ABFA-FE2BC3617993}" destId="{8FD3A460-0825-4E2A-8E15-81262C9FDFD4}" srcOrd="0" destOrd="0" presId="urn:microsoft.com/office/officeart/2005/8/layout/bProcess3"/>
    <dgm:cxn modelId="{BA414F07-2BAD-4520-AEEC-28DA6EBD3F7C}" srcId="{DD5B11E0-0F8E-4547-AEFD-3AEC53EFA54B}" destId="{94BB3099-D0B6-4FFF-AA7E-F8B5B064AA8B}" srcOrd="4" destOrd="0" parTransId="{13D0B7BD-B65E-44A9-AFA3-76264991D002}" sibTransId="{CCA75D6A-65FD-4C9C-A1DC-ECF80ACAFFDB}"/>
    <dgm:cxn modelId="{C330C0FD-AB7F-4660-9C2F-02630C319D25}" srcId="{DD5B11E0-0F8E-4547-AEFD-3AEC53EFA54B}" destId="{F97D3B51-D3D3-4699-8A99-FFEEA2EBA224}" srcOrd="6" destOrd="0" parTransId="{8903D98B-B184-4F38-8578-2870F9C7ABC0}" sibTransId="{F63D7B28-675B-4C0D-986D-6C7325F1FAEE}"/>
    <dgm:cxn modelId="{BE55389A-5E91-40BE-A627-F7BA0DD847C1}" type="presOf" srcId="{CF49098E-6682-4D7E-A334-642B99416550}" destId="{826385EC-4B95-429A-80C8-A9B3086F8366}" srcOrd="1" destOrd="0" presId="urn:microsoft.com/office/officeart/2005/8/layout/bProcess3"/>
    <dgm:cxn modelId="{2F3F0C41-A314-4841-AA7C-6476529415A0}" type="presOf" srcId="{3B59066E-7228-4A77-A91C-3EF29C698133}" destId="{1B3472D3-4274-4591-BBBB-721EB652E2DD}" srcOrd="1" destOrd="0" presId="urn:microsoft.com/office/officeart/2005/8/layout/bProcess3"/>
    <dgm:cxn modelId="{F9A1359A-D411-4D2B-88A9-CFCC58735087}" type="presOf" srcId="{3B59066E-7228-4A77-A91C-3EF29C698133}" destId="{8BDE85FB-4BF3-471F-818C-0E60E38B11D0}" srcOrd="0" destOrd="0" presId="urn:microsoft.com/office/officeart/2005/8/layout/bProcess3"/>
    <dgm:cxn modelId="{5059A3CB-07B3-44D8-B2D5-C5308BDC859E}" type="presOf" srcId="{370EAC28-6257-4C0E-90D8-C678745D3C84}" destId="{6F222FB8-7EDB-4AB8-A71E-39128F91C9BB}" srcOrd="0" destOrd="0" presId="urn:microsoft.com/office/officeart/2005/8/layout/bProcess3"/>
    <dgm:cxn modelId="{5D3F6D85-9BDE-470C-8307-886E58D1C49F}" type="presOf" srcId="{55BBAEC2-F603-4B91-8316-B55AA1627D97}" destId="{723B5DEC-8905-4663-9A6D-D2380DECF739}" srcOrd="0" destOrd="0" presId="urn:microsoft.com/office/officeart/2005/8/layout/bProcess3"/>
    <dgm:cxn modelId="{8D41C281-97AC-4D81-96C7-8E32F0F3698D}" type="presOf" srcId="{43152313-89BC-44BF-9A86-A47140C32C99}" destId="{BB24F8C9-D1D8-41D8-824A-FF606D87B9FB}" srcOrd="0" destOrd="0" presId="urn:microsoft.com/office/officeart/2005/8/layout/bProcess3"/>
    <dgm:cxn modelId="{E90BCADF-827E-4870-8836-15D1C08B39B8}" type="presOf" srcId="{CF49098E-6682-4D7E-A334-642B99416550}" destId="{BF0A5125-7906-4B9C-A783-18A8C6677D2A}" srcOrd="0" destOrd="0" presId="urn:microsoft.com/office/officeart/2005/8/layout/bProcess3"/>
    <dgm:cxn modelId="{DDCEA7F3-17A8-4531-8E4B-9CB137C07552}" type="presOf" srcId="{4C62F15E-CDA6-431C-8A6C-10411D1382B3}" destId="{7A228E8B-067D-40B6-AF76-8AE75E7D0DDB}" srcOrd="1" destOrd="0" presId="urn:microsoft.com/office/officeart/2005/8/layout/bProcess3"/>
    <dgm:cxn modelId="{4755FD3B-42B5-4105-9DE1-41DF2A4F4B6B}" type="presOf" srcId="{DD5B11E0-0F8E-4547-AEFD-3AEC53EFA54B}" destId="{A67846B1-D3F5-407A-A4F5-A7B428D8DF83}" srcOrd="0" destOrd="0" presId="urn:microsoft.com/office/officeart/2005/8/layout/bProcess3"/>
    <dgm:cxn modelId="{FAFE9BDD-4E33-4714-B6AB-2A00EE530645}" type="presOf" srcId="{CCA75D6A-65FD-4C9C-A1DC-ECF80ACAFFDB}" destId="{CB429D00-9439-4E8A-95D2-C8FFCCF3E317}" srcOrd="1" destOrd="0" presId="urn:microsoft.com/office/officeart/2005/8/layout/bProcess3"/>
    <dgm:cxn modelId="{F01956F4-9A8E-4EFF-B610-FCFB43FC4B2E}" type="presOf" srcId="{EA455B02-38C8-4C83-B20C-05D5AA7BC754}" destId="{50B1655E-6000-42AB-A46D-FF1A1A49479D}" srcOrd="1" destOrd="0" presId="urn:microsoft.com/office/officeart/2005/8/layout/bProcess3"/>
    <dgm:cxn modelId="{4B714945-AD04-4238-9377-2ED0E6705D59}" type="presOf" srcId="{CCA75D6A-65FD-4C9C-A1DC-ECF80ACAFFDB}" destId="{7BBB84A3-E9D9-45B0-8FC2-618C2C77DFFD}" srcOrd="0" destOrd="0" presId="urn:microsoft.com/office/officeart/2005/8/layout/bProcess3"/>
    <dgm:cxn modelId="{E1D257E1-570B-4623-9023-F85F336EEFBF}" type="presOf" srcId="{94BB3099-D0B6-4FFF-AA7E-F8B5B064AA8B}" destId="{2B9F4D8B-A136-468F-8DF4-2D5BD24E9D66}" srcOrd="0" destOrd="0" presId="urn:microsoft.com/office/officeart/2005/8/layout/bProcess3"/>
    <dgm:cxn modelId="{1CA56F8E-58E6-4FAA-9F52-F7D5AE17F745}" srcId="{DD5B11E0-0F8E-4547-AEFD-3AEC53EFA54B}" destId="{55BBAEC2-F603-4B91-8316-B55AA1627D97}" srcOrd="0" destOrd="0" parTransId="{9BAE200F-1611-4C55-8887-3E3CEF0BD743}" sibTransId="{3B59066E-7228-4A77-A91C-3EF29C698133}"/>
    <dgm:cxn modelId="{9C022910-20BF-463E-8809-10F9B806EC42}" type="presOf" srcId="{09C9A853-C858-4542-AF49-18E12587BC81}" destId="{6FE3CD61-6D43-48D5-96DB-6074BC90E96C}" srcOrd="1" destOrd="0" presId="urn:microsoft.com/office/officeart/2005/8/layout/bProcess3"/>
    <dgm:cxn modelId="{C1C472D7-4A64-465E-8DA8-8BFA4DAFAE19}" srcId="{DD5B11E0-0F8E-4547-AEFD-3AEC53EFA54B}" destId="{43152313-89BC-44BF-9A86-A47140C32C99}" srcOrd="5" destOrd="0" parTransId="{78F2E258-B001-4A84-A227-BF49CD9EAAAB}" sibTransId="{09C9A853-C858-4542-AF49-18E12587BC81}"/>
    <dgm:cxn modelId="{736D5750-C164-4ED5-AC31-8A7E2BD96366}" type="presOf" srcId="{E012DA0A-8250-46AA-A0D8-A2F30584B080}" destId="{49706FBD-4B9D-4630-9D86-737537D2F67D}" srcOrd="0" destOrd="0" presId="urn:microsoft.com/office/officeart/2005/8/layout/bProcess3"/>
    <dgm:cxn modelId="{E0C733D8-1599-4B3A-9E80-7B6C3C06166A}" srcId="{DD5B11E0-0F8E-4547-AEFD-3AEC53EFA54B}" destId="{FC1D1AC0-C018-49AC-ABFA-FE2BC3617993}" srcOrd="2" destOrd="0" parTransId="{DB583363-2DCC-4E39-84E2-BE06F4D831D8}" sibTransId="{EA455B02-38C8-4C83-B20C-05D5AA7BC754}"/>
    <dgm:cxn modelId="{7B666B88-26BA-437E-A926-03C3383498FA}" type="presOf" srcId="{09C9A853-C858-4542-AF49-18E12587BC81}" destId="{0EDED01D-3D07-49DF-9BB2-CF79E548CD0F}" srcOrd="0" destOrd="0" presId="urn:microsoft.com/office/officeart/2005/8/layout/bProcess3"/>
    <dgm:cxn modelId="{02EBD555-6A52-4C73-A41B-95158FDCC925}" srcId="{DD5B11E0-0F8E-4547-AEFD-3AEC53EFA54B}" destId="{370EAC28-6257-4C0E-90D8-C678745D3C84}" srcOrd="1" destOrd="0" parTransId="{EA409772-288F-4197-A1BB-735A1910CEFC}" sibTransId="{4C62F15E-CDA6-431C-8A6C-10411D1382B3}"/>
    <dgm:cxn modelId="{954B9625-F372-4309-8556-F75B746B4589}" type="presOf" srcId="{4C62F15E-CDA6-431C-8A6C-10411D1382B3}" destId="{FA27E23B-C850-43C6-926C-56FE613A6F1E}" srcOrd="0" destOrd="0" presId="urn:microsoft.com/office/officeart/2005/8/layout/bProcess3"/>
    <dgm:cxn modelId="{EEA42402-98B4-463D-9613-554267180A92}" type="presOf" srcId="{F97D3B51-D3D3-4699-8A99-FFEEA2EBA224}" destId="{E64405B0-6777-4B2E-B7F3-811DD89032C1}" srcOrd="0" destOrd="0" presId="urn:microsoft.com/office/officeart/2005/8/layout/bProcess3"/>
    <dgm:cxn modelId="{41D40ECF-686F-457D-B53B-DA08E55025BF}" type="presParOf" srcId="{A67846B1-D3F5-407A-A4F5-A7B428D8DF83}" destId="{723B5DEC-8905-4663-9A6D-D2380DECF739}" srcOrd="0" destOrd="0" presId="urn:microsoft.com/office/officeart/2005/8/layout/bProcess3"/>
    <dgm:cxn modelId="{6954B5EE-4571-497D-91D2-9EA752DB887B}" type="presParOf" srcId="{A67846B1-D3F5-407A-A4F5-A7B428D8DF83}" destId="{8BDE85FB-4BF3-471F-818C-0E60E38B11D0}" srcOrd="1" destOrd="0" presId="urn:microsoft.com/office/officeart/2005/8/layout/bProcess3"/>
    <dgm:cxn modelId="{0A0BF736-8AFA-49CC-A4E5-159008A5CA75}" type="presParOf" srcId="{8BDE85FB-4BF3-471F-818C-0E60E38B11D0}" destId="{1B3472D3-4274-4591-BBBB-721EB652E2DD}" srcOrd="0" destOrd="0" presId="urn:microsoft.com/office/officeart/2005/8/layout/bProcess3"/>
    <dgm:cxn modelId="{20B06C64-31E3-487C-922D-48F8916B3D08}" type="presParOf" srcId="{A67846B1-D3F5-407A-A4F5-A7B428D8DF83}" destId="{6F222FB8-7EDB-4AB8-A71E-39128F91C9BB}" srcOrd="2" destOrd="0" presId="urn:microsoft.com/office/officeart/2005/8/layout/bProcess3"/>
    <dgm:cxn modelId="{41EB0803-5AF2-405A-B341-16EA6DBD4B77}" type="presParOf" srcId="{A67846B1-D3F5-407A-A4F5-A7B428D8DF83}" destId="{FA27E23B-C850-43C6-926C-56FE613A6F1E}" srcOrd="3" destOrd="0" presId="urn:microsoft.com/office/officeart/2005/8/layout/bProcess3"/>
    <dgm:cxn modelId="{D96C45B1-F6A2-4AB1-9F49-A3531D94AA92}" type="presParOf" srcId="{FA27E23B-C850-43C6-926C-56FE613A6F1E}" destId="{7A228E8B-067D-40B6-AF76-8AE75E7D0DDB}" srcOrd="0" destOrd="0" presId="urn:microsoft.com/office/officeart/2005/8/layout/bProcess3"/>
    <dgm:cxn modelId="{A2AE3D4F-0E13-4AE5-AE72-A35B1E8F3019}" type="presParOf" srcId="{A67846B1-D3F5-407A-A4F5-A7B428D8DF83}" destId="{8FD3A460-0825-4E2A-8E15-81262C9FDFD4}" srcOrd="4" destOrd="0" presId="urn:microsoft.com/office/officeart/2005/8/layout/bProcess3"/>
    <dgm:cxn modelId="{0D9281AA-7C79-4FE0-92A5-41B411F19700}" type="presParOf" srcId="{A67846B1-D3F5-407A-A4F5-A7B428D8DF83}" destId="{CE34A86C-89E0-42EF-B6DC-B4A5071856DE}" srcOrd="5" destOrd="0" presId="urn:microsoft.com/office/officeart/2005/8/layout/bProcess3"/>
    <dgm:cxn modelId="{69A99C01-AF6D-43E2-BC62-2009F2E38025}" type="presParOf" srcId="{CE34A86C-89E0-42EF-B6DC-B4A5071856DE}" destId="{50B1655E-6000-42AB-A46D-FF1A1A49479D}" srcOrd="0" destOrd="0" presId="urn:microsoft.com/office/officeart/2005/8/layout/bProcess3"/>
    <dgm:cxn modelId="{71F9611B-9EFB-4C01-BE5B-827A9A5FF6C0}" type="presParOf" srcId="{A67846B1-D3F5-407A-A4F5-A7B428D8DF83}" destId="{49706FBD-4B9D-4630-9D86-737537D2F67D}" srcOrd="6" destOrd="0" presId="urn:microsoft.com/office/officeart/2005/8/layout/bProcess3"/>
    <dgm:cxn modelId="{FA02E1BF-DBF7-4C12-BD8F-19038FA032E1}" type="presParOf" srcId="{A67846B1-D3F5-407A-A4F5-A7B428D8DF83}" destId="{BF0A5125-7906-4B9C-A783-18A8C6677D2A}" srcOrd="7" destOrd="0" presId="urn:microsoft.com/office/officeart/2005/8/layout/bProcess3"/>
    <dgm:cxn modelId="{28627093-C5DE-420B-9C76-B4C6248370CD}" type="presParOf" srcId="{BF0A5125-7906-4B9C-A783-18A8C6677D2A}" destId="{826385EC-4B95-429A-80C8-A9B3086F8366}" srcOrd="0" destOrd="0" presId="urn:microsoft.com/office/officeart/2005/8/layout/bProcess3"/>
    <dgm:cxn modelId="{5D1C028A-79DD-44A1-85DB-FC6625F88892}" type="presParOf" srcId="{A67846B1-D3F5-407A-A4F5-A7B428D8DF83}" destId="{2B9F4D8B-A136-468F-8DF4-2D5BD24E9D66}" srcOrd="8" destOrd="0" presId="urn:microsoft.com/office/officeart/2005/8/layout/bProcess3"/>
    <dgm:cxn modelId="{D38D6972-244A-44C8-A604-B5F089BE8430}" type="presParOf" srcId="{A67846B1-D3F5-407A-A4F5-A7B428D8DF83}" destId="{7BBB84A3-E9D9-45B0-8FC2-618C2C77DFFD}" srcOrd="9" destOrd="0" presId="urn:microsoft.com/office/officeart/2005/8/layout/bProcess3"/>
    <dgm:cxn modelId="{FFBB80FB-E138-4A51-93E5-7F76CE504991}" type="presParOf" srcId="{7BBB84A3-E9D9-45B0-8FC2-618C2C77DFFD}" destId="{CB429D00-9439-4E8A-95D2-C8FFCCF3E317}" srcOrd="0" destOrd="0" presId="urn:microsoft.com/office/officeart/2005/8/layout/bProcess3"/>
    <dgm:cxn modelId="{A14217D1-D279-441F-9806-A0ECE7497253}" type="presParOf" srcId="{A67846B1-D3F5-407A-A4F5-A7B428D8DF83}" destId="{BB24F8C9-D1D8-41D8-824A-FF606D87B9FB}" srcOrd="10" destOrd="0" presId="urn:microsoft.com/office/officeart/2005/8/layout/bProcess3"/>
    <dgm:cxn modelId="{3D2ADC45-4400-4445-BDD6-6638CDF83CF8}" type="presParOf" srcId="{A67846B1-D3F5-407A-A4F5-A7B428D8DF83}" destId="{0EDED01D-3D07-49DF-9BB2-CF79E548CD0F}" srcOrd="11" destOrd="0" presId="urn:microsoft.com/office/officeart/2005/8/layout/bProcess3"/>
    <dgm:cxn modelId="{47F705A4-E15C-459D-A510-846A86B0C58A}" type="presParOf" srcId="{0EDED01D-3D07-49DF-9BB2-CF79E548CD0F}" destId="{6FE3CD61-6D43-48D5-96DB-6074BC90E96C}" srcOrd="0" destOrd="0" presId="urn:microsoft.com/office/officeart/2005/8/layout/bProcess3"/>
    <dgm:cxn modelId="{3DFF3820-F701-4450-9C19-B0219B603FE6}" type="presParOf" srcId="{A67846B1-D3F5-407A-A4F5-A7B428D8DF83}" destId="{E64405B0-6777-4B2E-B7F3-811DD89032C1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8A9F11-55FA-4360-944D-7B8E6B88021F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E87FA7C-8DDA-404D-8EA6-4290B12F33F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01EE550C-A4EB-41C5-825D-DBFD32F90281}" type="parTrans" cxnId="{81DD8FFF-78EF-45B4-A860-DAD6F4402479}">
      <dgm:prSet/>
      <dgm:spPr/>
      <dgm:t>
        <a:bodyPr/>
        <a:lstStyle/>
        <a:p>
          <a:endParaRPr lang="ru-RU"/>
        </a:p>
      </dgm:t>
    </dgm:pt>
    <dgm:pt modelId="{B721BB92-8841-4B92-8E44-067BBD1A56E7}" type="sibTrans" cxnId="{81DD8FFF-78EF-45B4-A860-DAD6F4402479}">
      <dgm:prSet/>
      <dgm:spPr/>
      <dgm:t>
        <a:bodyPr/>
        <a:lstStyle/>
        <a:p>
          <a:endParaRPr lang="ru-RU"/>
        </a:p>
      </dgm:t>
    </dgm:pt>
    <dgm:pt modelId="{75A52D73-54CE-4174-9B5A-21F447FC0C74}">
      <dgm:prSet phldrT="[Текст]"/>
      <dgm:spPr/>
      <dgm:t>
        <a:bodyPr/>
        <a:lstStyle/>
        <a:p>
          <a:r>
            <a:rPr lang="ru-RU" dirty="0" smtClean="0"/>
            <a:t>Выбор конкретных тем для выступлений</a:t>
          </a:r>
          <a:endParaRPr lang="ru-RU" dirty="0"/>
        </a:p>
      </dgm:t>
    </dgm:pt>
    <dgm:pt modelId="{165E74A0-411C-4E73-8039-FA089C55F6E7}" type="parTrans" cxnId="{60A44B03-A143-473A-8C36-B8523EC52395}">
      <dgm:prSet/>
      <dgm:spPr/>
      <dgm:t>
        <a:bodyPr/>
        <a:lstStyle/>
        <a:p>
          <a:endParaRPr lang="ru-RU"/>
        </a:p>
      </dgm:t>
    </dgm:pt>
    <dgm:pt modelId="{F758B686-D128-43B7-96E2-9F9AE0E95BF2}" type="sibTrans" cxnId="{60A44B03-A143-473A-8C36-B8523EC52395}">
      <dgm:prSet/>
      <dgm:spPr/>
      <dgm:t>
        <a:bodyPr/>
        <a:lstStyle/>
        <a:p>
          <a:endParaRPr lang="ru-RU"/>
        </a:p>
      </dgm:t>
    </dgm:pt>
    <dgm:pt modelId="{3DFF90DB-C2ED-4D5F-8BC1-8FD763130D2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2F6047E-F3BD-4FF6-B5F5-B7B752188194}" type="parTrans" cxnId="{2A925630-A84E-481B-9375-5829CD1FF286}">
      <dgm:prSet/>
      <dgm:spPr/>
      <dgm:t>
        <a:bodyPr/>
        <a:lstStyle/>
        <a:p>
          <a:endParaRPr lang="ru-RU"/>
        </a:p>
      </dgm:t>
    </dgm:pt>
    <dgm:pt modelId="{D5A89F55-2C5A-4D08-9270-B6086476E9F0}" type="sibTrans" cxnId="{2A925630-A84E-481B-9375-5829CD1FF286}">
      <dgm:prSet/>
      <dgm:spPr/>
      <dgm:t>
        <a:bodyPr/>
        <a:lstStyle/>
        <a:p>
          <a:endParaRPr lang="ru-RU"/>
        </a:p>
      </dgm:t>
    </dgm:pt>
    <dgm:pt modelId="{16649563-F87A-4111-B59F-3694EFB2B5A4}">
      <dgm:prSet phldrT="[Текст]"/>
      <dgm:spPr/>
      <dgm:t>
        <a:bodyPr/>
        <a:lstStyle/>
        <a:p>
          <a:r>
            <a:rPr lang="ru-RU" dirty="0" smtClean="0"/>
            <a:t>Подготовка регламента мероприятия</a:t>
          </a:r>
          <a:endParaRPr lang="ru-RU" dirty="0"/>
        </a:p>
      </dgm:t>
    </dgm:pt>
    <dgm:pt modelId="{92CD6089-9787-450F-82A1-CA8E36E495BE}" type="parTrans" cxnId="{039210AF-0477-4FCE-9E32-8F479C606F04}">
      <dgm:prSet/>
      <dgm:spPr/>
      <dgm:t>
        <a:bodyPr/>
        <a:lstStyle/>
        <a:p>
          <a:endParaRPr lang="ru-RU"/>
        </a:p>
      </dgm:t>
    </dgm:pt>
    <dgm:pt modelId="{3D44BE91-3A1B-4E82-A4E8-9A64112BD6E4}" type="sibTrans" cxnId="{039210AF-0477-4FCE-9E32-8F479C606F04}">
      <dgm:prSet/>
      <dgm:spPr/>
      <dgm:t>
        <a:bodyPr/>
        <a:lstStyle/>
        <a:p>
          <a:endParaRPr lang="ru-RU"/>
        </a:p>
      </dgm:t>
    </dgm:pt>
    <dgm:pt modelId="{EA407902-F405-425C-ACEB-B18BD53BE958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7054434-9DC2-452F-B57D-A60F597775D1}" type="parTrans" cxnId="{8771CBDF-0EF6-4308-9838-0BF5B2934974}">
      <dgm:prSet/>
      <dgm:spPr/>
      <dgm:t>
        <a:bodyPr/>
        <a:lstStyle/>
        <a:p>
          <a:endParaRPr lang="ru-RU"/>
        </a:p>
      </dgm:t>
    </dgm:pt>
    <dgm:pt modelId="{27EF82F1-BAD9-4F05-A632-2A7044706880}" type="sibTrans" cxnId="{8771CBDF-0EF6-4308-9838-0BF5B2934974}">
      <dgm:prSet/>
      <dgm:spPr/>
      <dgm:t>
        <a:bodyPr/>
        <a:lstStyle/>
        <a:p>
          <a:endParaRPr lang="ru-RU"/>
        </a:p>
      </dgm:t>
    </dgm:pt>
    <dgm:pt modelId="{06B54B2C-73A2-4FBA-BF2A-AFF11B92732D}">
      <dgm:prSet phldrT="[Текст]"/>
      <dgm:spPr/>
      <dgm:t>
        <a:bodyPr/>
        <a:lstStyle/>
        <a:p>
          <a:r>
            <a:rPr lang="ru-RU" dirty="0" smtClean="0"/>
            <a:t>Выбор кандидатур выступающих</a:t>
          </a:r>
          <a:endParaRPr lang="ru-RU" dirty="0"/>
        </a:p>
      </dgm:t>
    </dgm:pt>
    <dgm:pt modelId="{CC202E5B-1638-47AD-BFB4-C0DEA251A5C4}" type="parTrans" cxnId="{F47435E5-BB08-4D89-B252-0E63A55C997D}">
      <dgm:prSet/>
      <dgm:spPr/>
      <dgm:t>
        <a:bodyPr/>
        <a:lstStyle/>
        <a:p>
          <a:endParaRPr lang="ru-RU"/>
        </a:p>
      </dgm:t>
    </dgm:pt>
    <dgm:pt modelId="{38761978-6C17-4BD9-AE3A-0711D0B4341B}" type="sibTrans" cxnId="{F47435E5-BB08-4D89-B252-0E63A55C997D}">
      <dgm:prSet/>
      <dgm:spPr/>
      <dgm:t>
        <a:bodyPr/>
        <a:lstStyle/>
        <a:p>
          <a:endParaRPr lang="ru-RU"/>
        </a:p>
      </dgm:t>
    </dgm:pt>
    <dgm:pt modelId="{1720A5E4-3638-4B65-BA8C-801A90360220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2160A06-976A-491A-ADD0-D58CD28C2DF0}" type="parTrans" cxnId="{83C45947-C79B-45AE-8CB2-A04F54C8204E}">
      <dgm:prSet/>
      <dgm:spPr/>
      <dgm:t>
        <a:bodyPr/>
        <a:lstStyle/>
        <a:p>
          <a:endParaRPr lang="ru-RU"/>
        </a:p>
      </dgm:t>
    </dgm:pt>
    <dgm:pt modelId="{26B35080-6C82-4252-AAA8-2DDE03CB6A6A}" type="sibTrans" cxnId="{83C45947-C79B-45AE-8CB2-A04F54C8204E}">
      <dgm:prSet/>
      <dgm:spPr/>
      <dgm:t>
        <a:bodyPr/>
        <a:lstStyle/>
        <a:p>
          <a:endParaRPr lang="ru-RU"/>
        </a:p>
      </dgm:t>
    </dgm:pt>
    <dgm:pt modelId="{DB50070E-562C-4A40-B88F-128272266500}">
      <dgm:prSet/>
      <dgm:spPr/>
      <dgm:t>
        <a:bodyPr/>
        <a:lstStyle/>
        <a:p>
          <a:r>
            <a:rPr lang="ru-RU" dirty="0" smtClean="0"/>
            <a:t>Помощь выступающим в подготовке выступления</a:t>
          </a:r>
          <a:endParaRPr lang="ru-RU" dirty="0"/>
        </a:p>
      </dgm:t>
    </dgm:pt>
    <dgm:pt modelId="{7EE84153-2CF8-4F5C-AD44-3892F9883FC7}" type="parTrans" cxnId="{6A7B5197-B3A5-4D7F-9B6F-A33AF5EC0188}">
      <dgm:prSet/>
      <dgm:spPr/>
      <dgm:t>
        <a:bodyPr/>
        <a:lstStyle/>
        <a:p>
          <a:endParaRPr lang="ru-RU"/>
        </a:p>
      </dgm:t>
    </dgm:pt>
    <dgm:pt modelId="{C8EF39C5-3806-40B8-94A4-4614B53D3B03}" type="sibTrans" cxnId="{6A7B5197-B3A5-4D7F-9B6F-A33AF5EC0188}">
      <dgm:prSet/>
      <dgm:spPr/>
      <dgm:t>
        <a:bodyPr/>
        <a:lstStyle/>
        <a:p>
          <a:endParaRPr lang="ru-RU"/>
        </a:p>
      </dgm:t>
    </dgm:pt>
    <dgm:pt modelId="{BEFDDA57-9FF7-4DB9-97A9-D6258D16B1A3}" type="pres">
      <dgm:prSet presAssocID="{E38A9F11-55FA-4360-944D-7B8E6B8802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9A7E55-7289-401B-92A1-25EF5F13B611}" type="pres">
      <dgm:prSet presAssocID="{1E87FA7C-8DDA-404D-8EA6-4290B12F33FA}" presName="composite" presStyleCnt="0"/>
      <dgm:spPr/>
      <dgm:t>
        <a:bodyPr/>
        <a:lstStyle/>
        <a:p>
          <a:endParaRPr lang="ru-RU"/>
        </a:p>
      </dgm:t>
    </dgm:pt>
    <dgm:pt modelId="{023CB927-2FCA-4BB5-98AB-7CB63E90A829}" type="pres">
      <dgm:prSet presAssocID="{1E87FA7C-8DDA-404D-8EA6-4290B12F33F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AD093-DF30-4BF3-B4AD-5A780BB6C98D}" type="pres">
      <dgm:prSet presAssocID="{1E87FA7C-8DDA-404D-8EA6-4290B12F33F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B3D1E-3C30-43C0-941A-463ED30941AE}" type="pres">
      <dgm:prSet presAssocID="{B721BB92-8841-4B92-8E44-067BBD1A56E7}" presName="sp" presStyleCnt="0"/>
      <dgm:spPr/>
      <dgm:t>
        <a:bodyPr/>
        <a:lstStyle/>
        <a:p>
          <a:endParaRPr lang="ru-RU"/>
        </a:p>
      </dgm:t>
    </dgm:pt>
    <dgm:pt modelId="{A919CC97-8D60-4B5E-84EC-192A285A2B45}" type="pres">
      <dgm:prSet presAssocID="{3DFF90DB-C2ED-4D5F-8BC1-8FD763130D25}" presName="composite" presStyleCnt="0"/>
      <dgm:spPr/>
      <dgm:t>
        <a:bodyPr/>
        <a:lstStyle/>
        <a:p>
          <a:endParaRPr lang="ru-RU"/>
        </a:p>
      </dgm:t>
    </dgm:pt>
    <dgm:pt modelId="{F71BE0C5-F68D-4B02-8C7B-FF644556BEBF}" type="pres">
      <dgm:prSet presAssocID="{3DFF90DB-C2ED-4D5F-8BC1-8FD763130D2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CE706-2C2A-4107-9B78-565318139533}" type="pres">
      <dgm:prSet presAssocID="{3DFF90DB-C2ED-4D5F-8BC1-8FD763130D2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7E07B-FB5D-4B16-925D-D3DEDD0B8968}" type="pres">
      <dgm:prSet presAssocID="{D5A89F55-2C5A-4D08-9270-B6086476E9F0}" presName="sp" presStyleCnt="0"/>
      <dgm:spPr/>
      <dgm:t>
        <a:bodyPr/>
        <a:lstStyle/>
        <a:p>
          <a:endParaRPr lang="ru-RU"/>
        </a:p>
      </dgm:t>
    </dgm:pt>
    <dgm:pt modelId="{18C04968-62EA-42D0-A577-E9EB7F9B492D}" type="pres">
      <dgm:prSet presAssocID="{EA407902-F405-425C-ACEB-B18BD53BE958}" presName="composite" presStyleCnt="0"/>
      <dgm:spPr/>
      <dgm:t>
        <a:bodyPr/>
        <a:lstStyle/>
        <a:p>
          <a:endParaRPr lang="ru-RU"/>
        </a:p>
      </dgm:t>
    </dgm:pt>
    <dgm:pt modelId="{ECC93A7D-B36A-44BF-B49B-DD4F6F422905}" type="pres">
      <dgm:prSet presAssocID="{EA407902-F405-425C-ACEB-B18BD53BE95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FEFD9-A58E-4B24-9F65-FC484C7DC86C}" type="pres">
      <dgm:prSet presAssocID="{EA407902-F405-425C-ACEB-B18BD53BE95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AA1B2-F658-460C-8DBA-91499313BEAB}" type="pres">
      <dgm:prSet presAssocID="{27EF82F1-BAD9-4F05-A632-2A7044706880}" presName="sp" presStyleCnt="0"/>
      <dgm:spPr/>
      <dgm:t>
        <a:bodyPr/>
        <a:lstStyle/>
        <a:p>
          <a:endParaRPr lang="ru-RU"/>
        </a:p>
      </dgm:t>
    </dgm:pt>
    <dgm:pt modelId="{3F5578C5-237B-4AFC-8863-21F03FFEEE3E}" type="pres">
      <dgm:prSet presAssocID="{1720A5E4-3638-4B65-BA8C-801A90360220}" presName="composite" presStyleCnt="0"/>
      <dgm:spPr/>
      <dgm:t>
        <a:bodyPr/>
        <a:lstStyle/>
        <a:p>
          <a:endParaRPr lang="ru-RU"/>
        </a:p>
      </dgm:t>
    </dgm:pt>
    <dgm:pt modelId="{8B2D0189-3C4D-4CD7-9F5D-879DFBD786BD}" type="pres">
      <dgm:prSet presAssocID="{1720A5E4-3638-4B65-BA8C-801A9036022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5FAD5-7E7A-4323-80C5-FFB40B2EFDD7}" type="pres">
      <dgm:prSet presAssocID="{1720A5E4-3638-4B65-BA8C-801A9036022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321A68-4A43-4CCA-B1D8-64C48FBB3BD0}" type="presOf" srcId="{06B54B2C-73A2-4FBA-BF2A-AFF11B92732D}" destId="{D90FEFD9-A58E-4B24-9F65-FC484C7DC86C}" srcOrd="0" destOrd="0" presId="urn:microsoft.com/office/officeart/2005/8/layout/chevron2"/>
    <dgm:cxn modelId="{6A7B5197-B3A5-4D7F-9B6F-A33AF5EC0188}" srcId="{1720A5E4-3638-4B65-BA8C-801A90360220}" destId="{DB50070E-562C-4A40-B88F-128272266500}" srcOrd="0" destOrd="0" parTransId="{7EE84153-2CF8-4F5C-AD44-3892F9883FC7}" sibTransId="{C8EF39C5-3806-40B8-94A4-4614B53D3B03}"/>
    <dgm:cxn modelId="{260300E3-131A-4848-AAF5-50DAD9A6A07F}" type="presOf" srcId="{75A52D73-54CE-4174-9B5A-21F447FC0C74}" destId="{9B1AD093-DF30-4BF3-B4AD-5A780BB6C98D}" srcOrd="0" destOrd="0" presId="urn:microsoft.com/office/officeart/2005/8/layout/chevron2"/>
    <dgm:cxn modelId="{D408045C-CA9E-40C2-9076-32138F266127}" type="presOf" srcId="{16649563-F87A-4111-B59F-3694EFB2B5A4}" destId="{D37CE706-2C2A-4107-9B78-565318139533}" srcOrd="0" destOrd="0" presId="urn:microsoft.com/office/officeart/2005/8/layout/chevron2"/>
    <dgm:cxn modelId="{F47435E5-BB08-4D89-B252-0E63A55C997D}" srcId="{EA407902-F405-425C-ACEB-B18BD53BE958}" destId="{06B54B2C-73A2-4FBA-BF2A-AFF11B92732D}" srcOrd="0" destOrd="0" parTransId="{CC202E5B-1638-47AD-BFB4-C0DEA251A5C4}" sibTransId="{38761978-6C17-4BD9-AE3A-0711D0B4341B}"/>
    <dgm:cxn modelId="{039210AF-0477-4FCE-9E32-8F479C606F04}" srcId="{3DFF90DB-C2ED-4D5F-8BC1-8FD763130D25}" destId="{16649563-F87A-4111-B59F-3694EFB2B5A4}" srcOrd="0" destOrd="0" parTransId="{92CD6089-9787-450F-82A1-CA8E36E495BE}" sibTransId="{3D44BE91-3A1B-4E82-A4E8-9A64112BD6E4}"/>
    <dgm:cxn modelId="{763C7C65-0571-4A8C-B6A4-467D1D2539E9}" type="presOf" srcId="{EA407902-F405-425C-ACEB-B18BD53BE958}" destId="{ECC93A7D-B36A-44BF-B49B-DD4F6F422905}" srcOrd="0" destOrd="0" presId="urn:microsoft.com/office/officeart/2005/8/layout/chevron2"/>
    <dgm:cxn modelId="{D17F3CE6-1327-4343-800C-1E726B00F363}" type="presOf" srcId="{1E87FA7C-8DDA-404D-8EA6-4290B12F33FA}" destId="{023CB927-2FCA-4BB5-98AB-7CB63E90A829}" srcOrd="0" destOrd="0" presId="urn:microsoft.com/office/officeart/2005/8/layout/chevron2"/>
    <dgm:cxn modelId="{60A44B03-A143-473A-8C36-B8523EC52395}" srcId="{1E87FA7C-8DDA-404D-8EA6-4290B12F33FA}" destId="{75A52D73-54CE-4174-9B5A-21F447FC0C74}" srcOrd="0" destOrd="0" parTransId="{165E74A0-411C-4E73-8039-FA089C55F6E7}" sibTransId="{F758B686-D128-43B7-96E2-9F9AE0E95BF2}"/>
    <dgm:cxn modelId="{8771CBDF-0EF6-4308-9838-0BF5B2934974}" srcId="{E38A9F11-55FA-4360-944D-7B8E6B88021F}" destId="{EA407902-F405-425C-ACEB-B18BD53BE958}" srcOrd="2" destOrd="0" parTransId="{F7054434-9DC2-452F-B57D-A60F597775D1}" sibTransId="{27EF82F1-BAD9-4F05-A632-2A7044706880}"/>
    <dgm:cxn modelId="{2A925630-A84E-481B-9375-5829CD1FF286}" srcId="{E38A9F11-55FA-4360-944D-7B8E6B88021F}" destId="{3DFF90DB-C2ED-4D5F-8BC1-8FD763130D25}" srcOrd="1" destOrd="0" parTransId="{F2F6047E-F3BD-4FF6-B5F5-B7B752188194}" sibTransId="{D5A89F55-2C5A-4D08-9270-B6086476E9F0}"/>
    <dgm:cxn modelId="{88C8B5ED-1E3E-49E0-94A4-EFDEE6BBC51C}" type="presOf" srcId="{E38A9F11-55FA-4360-944D-7B8E6B88021F}" destId="{BEFDDA57-9FF7-4DB9-97A9-D6258D16B1A3}" srcOrd="0" destOrd="0" presId="urn:microsoft.com/office/officeart/2005/8/layout/chevron2"/>
    <dgm:cxn modelId="{42FCDC9A-6E7B-4F0E-8A43-99E0BEE40B52}" type="presOf" srcId="{1720A5E4-3638-4B65-BA8C-801A90360220}" destId="{8B2D0189-3C4D-4CD7-9F5D-879DFBD786BD}" srcOrd="0" destOrd="0" presId="urn:microsoft.com/office/officeart/2005/8/layout/chevron2"/>
    <dgm:cxn modelId="{F8F56C69-B6CD-4268-BF73-980BA6D12F47}" type="presOf" srcId="{DB50070E-562C-4A40-B88F-128272266500}" destId="{7FD5FAD5-7E7A-4323-80C5-FFB40B2EFDD7}" srcOrd="0" destOrd="0" presId="urn:microsoft.com/office/officeart/2005/8/layout/chevron2"/>
    <dgm:cxn modelId="{83C45947-C79B-45AE-8CB2-A04F54C8204E}" srcId="{E38A9F11-55FA-4360-944D-7B8E6B88021F}" destId="{1720A5E4-3638-4B65-BA8C-801A90360220}" srcOrd="3" destOrd="0" parTransId="{D2160A06-976A-491A-ADD0-D58CD28C2DF0}" sibTransId="{26B35080-6C82-4252-AAA8-2DDE03CB6A6A}"/>
    <dgm:cxn modelId="{F519D8E4-6CFC-44B3-B4EE-31F1619A1F93}" type="presOf" srcId="{3DFF90DB-C2ED-4D5F-8BC1-8FD763130D25}" destId="{F71BE0C5-F68D-4B02-8C7B-FF644556BEBF}" srcOrd="0" destOrd="0" presId="urn:microsoft.com/office/officeart/2005/8/layout/chevron2"/>
    <dgm:cxn modelId="{81DD8FFF-78EF-45B4-A860-DAD6F4402479}" srcId="{E38A9F11-55FA-4360-944D-7B8E6B88021F}" destId="{1E87FA7C-8DDA-404D-8EA6-4290B12F33FA}" srcOrd="0" destOrd="0" parTransId="{01EE550C-A4EB-41C5-825D-DBFD32F90281}" sibTransId="{B721BB92-8841-4B92-8E44-067BBD1A56E7}"/>
    <dgm:cxn modelId="{13A592F8-7B3F-48B4-A3C8-BE54C7869D9E}" type="presParOf" srcId="{BEFDDA57-9FF7-4DB9-97A9-D6258D16B1A3}" destId="{169A7E55-7289-401B-92A1-25EF5F13B611}" srcOrd="0" destOrd="0" presId="urn:microsoft.com/office/officeart/2005/8/layout/chevron2"/>
    <dgm:cxn modelId="{3444DD8B-72C9-407D-87EC-21026C6DC085}" type="presParOf" srcId="{169A7E55-7289-401B-92A1-25EF5F13B611}" destId="{023CB927-2FCA-4BB5-98AB-7CB63E90A829}" srcOrd="0" destOrd="0" presId="urn:microsoft.com/office/officeart/2005/8/layout/chevron2"/>
    <dgm:cxn modelId="{2F6F9D0E-9BA9-4869-8AF9-B20FB50FAF18}" type="presParOf" srcId="{169A7E55-7289-401B-92A1-25EF5F13B611}" destId="{9B1AD093-DF30-4BF3-B4AD-5A780BB6C98D}" srcOrd="1" destOrd="0" presId="urn:microsoft.com/office/officeart/2005/8/layout/chevron2"/>
    <dgm:cxn modelId="{11AEC1CC-B624-4651-A732-BD9001FBB2D7}" type="presParOf" srcId="{BEFDDA57-9FF7-4DB9-97A9-D6258D16B1A3}" destId="{CABB3D1E-3C30-43C0-941A-463ED30941AE}" srcOrd="1" destOrd="0" presId="urn:microsoft.com/office/officeart/2005/8/layout/chevron2"/>
    <dgm:cxn modelId="{0DED44DB-F1DB-400F-A393-D7D019E263E6}" type="presParOf" srcId="{BEFDDA57-9FF7-4DB9-97A9-D6258D16B1A3}" destId="{A919CC97-8D60-4B5E-84EC-192A285A2B45}" srcOrd="2" destOrd="0" presId="urn:microsoft.com/office/officeart/2005/8/layout/chevron2"/>
    <dgm:cxn modelId="{22729AF0-FE5F-4A9C-898E-E5B06C411662}" type="presParOf" srcId="{A919CC97-8D60-4B5E-84EC-192A285A2B45}" destId="{F71BE0C5-F68D-4B02-8C7B-FF644556BEBF}" srcOrd="0" destOrd="0" presId="urn:microsoft.com/office/officeart/2005/8/layout/chevron2"/>
    <dgm:cxn modelId="{B6240A26-B598-4A13-8B21-AE81F468D3AC}" type="presParOf" srcId="{A919CC97-8D60-4B5E-84EC-192A285A2B45}" destId="{D37CE706-2C2A-4107-9B78-565318139533}" srcOrd="1" destOrd="0" presId="urn:microsoft.com/office/officeart/2005/8/layout/chevron2"/>
    <dgm:cxn modelId="{237CDBF7-C26A-4BDC-85FB-849C0605FBF9}" type="presParOf" srcId="{BEFDDA57-9FF7-4DB9-97A9-D6258D16B1A3}" destId="{DDC7E07B-FB5D-4B16-925D-D3DEDD0B8968}" srcOrd="3" destOrd="0" presId="urn:microsoft.com/office/officeart/2005/8/layout/chevron2"/>
    <dgm:cxn modelId="{0D8E2E03-6B7B-4380-B7D9-4A87A5D72499}" type="presParOf" srcId="{BEFDDA57-9FF7-4DB9-97A9-D6258D16B1A3}" destId="{18C04968-62EA-42D0-A577-E9EB7F9B492D}" srcOrd="4" destOrd="0" presId="urn:microsoft.com/office/officeart/2005/8/layout/chevron2"/>
    <dgm:cxn modelId="{1AE3657E-641F-4FDC-94C9-09EFFC62F86B}" type="presParOf" srcId="{18C04968-62EA-42D0-A577-E9EB7F9B492D}" destId="{ECC93A7D-B36A-44BF-B49B-DD4F6F422905}" srcOrd="0" destOrd="0" presId="urn:microsoft.com/office/officeart/2005/8/layout/chevron2"/>
    <dgm:cxn modelId="{C0FF0C11-85CD-401B-8BFB-E0B55A9FE58D}" type="presParOf" srcId="{18C04968-62EA-42D0-A577-E9EB7F9B492D}" destId="{D90FEFD9-A58E-4B24-9F65-FC484C7DC86C}" srcOrd="1" destOrd="0" presId="urn:microsoft.com/office/officeart/2005/8/layout/chevron2"/>
    <dgm:cxn modelId="{BBD435D8-8770-40F2-86C8-0F554B3031DF}" type="presParOf" srcId="{BEFDDA57-9FF7-4DB9-97A9-D6258D16B1A3}" destId="{978AA1B2-F658-460C-8DBA-91499313BEAB}" srcOrd="5" destOrd="0" presId="urn:microsoft.com/office/officeart/2005/8/layout/chevron2"/>
    <dgm:cxn modelId="{8F6CD612-B7CE-4B1D-BF16-A3B000E62A3E}" type="presParOf" srcId="{BEFDDA57-9FF7-4DB9-97A9-D6258D16B1A3}" destId="{3F5578C5-237B-4AFC-8863-21F03FFEEE3E}" srcOrd="6" destOrd="0" presId="urn:microsoft.com/office/officeart/2005/8/layout/chevron2"/>
    <dgm:cxn modelId="{505721A5-3107-4557-95B8-C459BFF11F11}" type="presParOf" srcId="{3F5578C5-237B-4AFC-8863-21F03FFEEE3E}" destId="{8B2D0189-3C4D-4CD7-9F5D-879DFBD786BD}" srcOrd="0" destOrd="0" presId="urn:microsoft.com/office/officeart/2005/8/layout/chevron2"/>
    <dgm:cxn modelId="{30E027A8-42E4-4A47-9DFF-B9FBA992C8A2}" type="presParOf" srcId="{3F5578C5-237B-4AFC-8863-21F03FFEEE3E}" destId="{7FD5FAD5-7E7A-4323-80C5-FFB40B2EFD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CFAB7A-A2E5-4DBD-B981-D7C5641A4257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9024DB3-3E6E-41BF-B69A-262D7B1007BA}">
      <dgm:prSet phldrT="[Текст]" custT="1"/>
      <dgm:spPr/>
      <dgm:t>
        <a:bodyPr/>
        <a:lstStyle/>
        <a:p>
          <a:r>
            <a:rPr lang="ru-RU" sz="1400" dirty="0" smtClean="0"/>
            <a:t>Сообщение участникам темы и цели дискуссии</a:t>
          </a:r>
          <a:endParaRPr lang="ru-RU" sz="1400" dirty="0"/>
        </a:p>
      </dgm:t>
    </dgm:pt>
    <dgm:pt modelId="{75A7441A-A6A5-4C80-AFE7-4F93F129FEEC}" type="parTrans" cxnId="{4991E14F-6B92-49C4-B4A3-8B400384DBAC}">
      <dgm:prSet/>
      <dgm:spPr/>
      <dgm:t>
        <a:bodyPr/>
        <a:lstStyle/>
        <a:p>
          <a:endParaRPr lang="ru-RU" sz="2000"/>
        </a:p>
      </dgm:t>
    </dgm:pt>
    <dgm:pt modelId="{CC429840-B84B-408E-BC64-ACB485EC2F9A}" type="sibTrans" cxnId="{4991E14F-6B92-49C4-B4A3-8B400384DBAC}">
      <dgm:prSet/>
      <dgm:spPr/>
      <dgm:t>
        <a:bodyPr/>
        <a:lstStyle/>
        <a:p>
          <a:endParaRPr lang="ru-RU" sz="2000"/>
        </a:p>
      </dgm:t>
    </dgm:pt>
    <dgm:pt modelId="{088ED4D1-78DF-4DD3-9AA1-478A4FAFB4F8}">
      <dgm:prSet phldrT="[Текст]" custT="1"/>
      <dgm:spPr/>
      <dgm:t>
        <a:bodyPr/>
        <a:lstStyle/>
        <a:p>
          <a:r>
            <a:rPr lang="ru-RU" sz="1400" dirty="0" smtClean="0"/>
            <a:t>Обозначение актуальности темы</a:t>
          </a:r>
          <a:endParaRPr lang="ru-RU" sz="1400" dirty="0"/>
        </a:p>
      </dgm:t>
    </dgm:pt>
    <dgm:pt modelId="{05BEFF99-1DB7-47F2-9D75-1C37BAEEFA80}" type="parTrans" cxnId="{AAADDDE0-2243-4B8B-812E-BE0750162248}">
      <dgm:prSet/>
      <dgm:spPr/>
      <dgm:t>
        <a:bodyPr/>
        <a:lstStyle/>
        <a:p>
          <a:endParaRPr lang="ru-RU" sz="2000"/>
        </a:p>
      </dgm:t>
    </dgm:pt>
    <dgm:pt modelId="{B8888E69-BB7B-49D3-8593-A9099AEDBBAD}" type="sibTrans" cxnId="{AAADDDE0-2243-4B8B-812E-BE0750162248}">
      <dgm:prSet/>
      <dgm:spPr/>
      <dgm:t>
        <a:bodyPr/>
        <a:lstStyle/>
        <a:p>
          <a:endParaRPr lang="ru-RU" sz="2000"/>
        </a:p>
      </dgm:t>
    </dgm:pt>
    <dgm:pt modelId="{4837D42E-8997-4EEF-B039-21D440228AB1}">
      <dgm:prSet phldrT="[Текст]" custT="1"/>
      <dgm:spPr/>
      <dgm:t>
        <a:bodyPr/>
        <a:lstStyle/>
        <a:p>
          <a:r>
            <a:rPr lang="ru-RU" sz="1400" dirty="0" smtClean="0"/>
            <a:t>Определение правил ведения дискуссии</a:t>
          </a:r>
          <a:endParaRPr lang="ru-RU" sz="1400" dirty="0"/>
        </a:p>
      </dgm:t>
    </dgm:pt>
    <dgm:pt modelId="{FBFD53E3-3186-40B4-82C9-DC3BEF1C6236}" type="parTrans" cxnId="{28632015-BF95-4EBF-9F3B-C5284A1F8498}">
      <dgm:prSet/>
      <dgm:spPr/>
      <dgm:t>
        <a:bodyPr/>
        <a:lstStyle/>
        <a:p>
          <a:endParaRPr lang="ru-RU" sz="2000"/>
        </a:p>
      </dgm:t>
    </dgm:pt>
    <dgm:pt modelId="{AD408D32-F17F-47B5-A9FD-438A640206EA}" type="sibTrans" cxnId="{28632015-BF95-4EBF-9F3B-C5284A1F8498}">
      <dgm:prSet/>
      <dgm:spPr/>
      <dgm:t>
        <a:bodyPr/>
        <a:lstStyle/>
        <a:p>
          <a:endParaRPr lang="ru-RU" sz="2000"/>
        </a:p>
      </dgm:t>
    </dgm:pt>
    <dgm:pt modelId="{E35EB067-B304-44FF-9042-196C2D111B19}">
      <dgm:prSet custT="1"/>
      <dgm:spPr/>
      <dgm:t>
        <a:bodyPr/>
        <a:lstStyle/>
        <a:p>
          <a:r>
            <a:rPr lang="ru-RU" sz="1400" dirty="0" smtClean="0"/>
            <a:t>Наличие демонстрационного материала (презентации, раздаточные материалы, видеоролики и т.д.)</a:t>
          </a:r>
          <a:endParaRPr lang="ru-RU" sz="1400" dirty="0"/>
        </a:p>
      </dgm:t>
    </dgm:pt>
    <dgm:pt modelId="{2CABF3BD-FCAE-4B01-A963-1F1A3D872428}" type="parTrans" cxnId="{A5DC384A-EB62-4DA4-B894-30BA48F55CF9}">
      <dgm:prSet/>
      <dgm:spPr/>
      <dgm:t>
        <a:bodyPr/>
        <a:lstStyle/>
        <a:p>
          <a:endParaRPr lang="ru-RU" sz="2000"/>
        </a:p>
      </dgm:t>
    </dgm:pt>
    <dgm:pt modelId="{679C89BF-AF8C-4922-8E93-B7ADBDD2B365}" type="sibTrans" cxnId="{A5DC384A-EB62-4DA4-B894-30BA48F55CF9}">
      <dgm:prSet/>
      <dgm:spPr/>
      <dgm:t>
        <a:bodyPr/>
        <a:lstStyle/>
        <a:p>
          <a:endParaRPr lang="ru-RU" sz="2000"/>
        </a:p>
      </dgm:t>
    </dgm:pt>
    <dgm:pt modelId="{E094A75E-BDE4-4B94-925E-755B990DA1CF}">
      <dgm:prSet custT="1"/>
      <dgm:spPr/>
      <dgm:t>
        <a:bodyPr/>
        <a:lstStyle/>
        <a:p>
          <a:r>
            <a:rPr lang="ru-RU" sz="1400" dirty="0" smtClean="0"/>
            <a:t>Постановка вопросов для обсуждения</a:t>
          </a:r>
          <a:endParaRPr lang="ru-RU" sz="1400" dirty="0"/>
        </a:p>
      </dgm:t>
    </dgm:pt>
    <dgm:pt modelId="{458C28BA-9189-41F5-8879-C2BAA12305E6}" type="parTrans" cxnId="{9D4F31BD-F0BD-4063-818D-5B804E14A971}">
      <dgm:prSet/>
      <dgm:spPr/>
      <dgm:t>
        <a:bodyPr/>
        <a:lstStyle/>
        <a:p>
          <a:endParaRPr lang="ru-RU" sz="2000"/>
        </a:p>
      </dgm:t>
    </dgm:pt>
    <dgm:pt modelId="{03FE31D1-51FE-4069-BE5D-857F3D215D64}" type="sibTrans" cxnId="{9D4F31BD-F0BD-4063-818D-5B804E14A971}">
      <dgm:prSet/>
      <dgm:spPr/>
      <dgm:t>
        <a:bodyPr/>
        <a:lstStyle/>
        <a:p>
          <a:endParaRPr lang="ru-RU" sz="2000"/>
        </a:p>
      </dgm:t>
    </dgm:pt>
    <dgm:pt modelId="{8E8C1679-F1D0-4670-A823-0DF8A6BCB4C1}">
      <dgm:prSet custT="1"/>
      <dgm:spPr/>
      <dgm:t>
        <a:bodyPr/>
        <a:lstStyle/>
        <a:p>
          <a:r>
            <a:rPr lang="ru-RU" sz="1400" dirty="0" smtClean="0"/>
            <a:t>Строгое соблюдение регламента!</a:t>
          </a:r>
          <a:endParaRPr lang="ru-RU" sz="1400" dirty="0"/>
        </a:p>
      </dgm:t>
    </dgm:pt>
    <dgm:pt modelId="{A5E7E1DF-64CF-4666-A835-07E9504D98AD}" type="parTrans" cxnId="{3D456D31-E49D-4680-B7D6-6152CF9700DA}">
      <dgm:prSet/>
      <dgm:spPr/>
      <dgm:t>
        <a:bodyPr/>
        <a:lstStyle/>
        <a:p>
          <a:endParaRPr lang="ru-RU" sz="2000"/>
        </a:p>
      </dgm:t>
    </dgm:pt>
    <dgm:pt modelId="{601A6393-CDBC-47D4-86D3-78C95D73D92F}" type="sibTrans" cxnId="{3D456D31-E49D-4680-B7D6-6152CF9700DA}">
      <dgm:prSet/>
      <dgm:spPr/>
      <dgm:t>
        <a:bodyPr/>
        <a:lstStyle/>
        <a:p>
          <a:endParaRPr lang="ru-RU" sz="2000"/>
        </a:p>
      </dgm:t>
    </dgm:pt>
    <dgm:pt modelId="{66C3F5F8-8DFE-42FD-B609-8F6E7A8406AB}">
      <dgm:prSet custT="1"/>
      <dgm:spPr/>
      <dgm:t>
        <a:bodyPr/>
        <a:lstStyle/>
        <a:p>
          <a:r>
            <a:rPr lang="ru-RU" sz="1400" dirty="0" smtClean="0"/>
            <a:t>Подведение итогов заседания</a:t>
          </a:r>
        </a:p>
        <a:p>
          <a:endParaRPr lang="ru-RU" sz="1400" dirty="0"/>
        </a:p>
      </dgm:t>
    </dgm:pt>
    <dgm:pt modelId="{8C634EE1-15D8-4703-A0CB-45F2EE33D763}" type="parTrans" cxnId="{80FDA89A-4276-4A5E-82F8-7B5664120DB3}">
      <dgm:prSet/>
      <dgm:spPr/>
      <dgm:t>
        <a:bodyPr/>
        <a:lstStyle/>
        <a:p>
          <a:endParaRPr lang="ru-RU" sz="2000"/>
        </a:p>
      </dgm:t>
    </dgm:pt>
    <dgm:pt modelId="{E3DEF2C2-3C36-44F7-9485-689A1FEDB988}" type="sibTrans" cxnId="{80FDA89A-4276-4A5E-82F8-7B5664120DB3}">
      <dgm:prSet/>
      <dgm:spPr/>
      <dgm:t>
        <a:bodyPr/>
        <a:lstStyle/>
        <a:p>
          <a:endParaRPr lang="ru-RU" sz="2000"/>
        </a:p>
      </dgm:t>
    </dgm:pt>
    <dgm:pt modelId="{1A670AAD-C4F4-4EEC-AF89-A90B60C6C728}">
      <dgm:prSet custT="1"/>
      <dgm:spPr/>
      <dgm:t>
        <a:bodyPr/>
        <a:lstStyle/>
        <a:p>
          <a:r>
            <a:rPr lang="ru-RU" sz="1400" dirty="0"/>
            <a:t>Творческое задание</a:t>
          </a:r>
          <a:endParaRPr lang="ru-RU" sz="1400" dirty="0"/>
        </a:p>
      </dgm:t>
    </dgm:pt>
    <dgm:pt modelId="{3DD50579-6239-4C64-B71A-B9FC758FBC7A}" type="parTrans" cxnId="{6D1D942C-D198-404E-848D-FAE6043C7BA6}">
      <dgm:prSet/>
      <dgm:spPr/>
      <dgm:t>
        <a:bodyPr/>
        <a:lstStyle/>
        <a:p>
          <a:endParaRPr lang="ru-RU"/>
        </a:p>
      </dgm:t>
    </dgm:pt>
    <dgm:pt modelId="{B55E5E03-DA51-4E55-8490-3F1F7C2CFF96}" type="sibTrans" cxnId="{6D1D942C-D198-404E-848D-FAE6043C7BA6}">
      <dgm:prSet/>
      <dgm:spPr/>
      <dgm:t>
        <a:bodyPr/>
        <a:lstStyle/>
        <a:p>
          <a:endParaRPr lang="ru-RU"/>
        </a:p>
      </dgm:t>
    </dgm:pt>
    <dgm:pt modelId="{2C29D5B4-4959-4035-A06E-4E127210182B}" type="pres">
      <dgm:prSet presAssocID="{0CCFAB7A-A2E5-4DBD-B981-D7C5641A42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2B7E3E-C538-4E64-8F75-BCB82D61E4C5}" type="pres">
      <dgm:prSet presAssocID="{66C3F5F8-8DFE-42FD-B609-8F6E7A8406AB}" presName="boxAndChildren" presStyleCnt="0"/>
      <dgm:spPr/>
    </dgm:pt>
    <dgm:pt modelId="{29A25E6E-5674-4CFF-B031-ADA32727E3F9}" type="pres">
      <dgm:prSet presAssocID="{66C3F5F8-8DFE-42FD-B609-8F6E7A8406AB}" presName="parentTextBox" presStyleLbl="node1" presStyleIdx="0" presStyleCnt="7"/>
      <dgm:spPr/>
      <dgm:t>
        <a:bodyPr/>
        <a:lstStyle/>
        <a:p>
          <a:endParaRPr lang="ru-RU"/>
        </a:p>
      </dgm:t>
    </dgm:pt>
    <dgm:pt modelId="{AF5D0EBA-3C56-4C57-9DE0-ADF6E462B29A}" type="pres">
      <dgm:prSet presAssocID="{B55E5E03-DA51-4E55-8490-3F1F7C2CFF96}" presName="sp" presStyleCnt="0"/>
      <dgm:spPr/>
    </dgm:pt>
    <dgm:pt modelId="{EE52AF86-65E1-4BBF-AA8B-B30D135B38FF}" type="pres">
      <dgm:prSet presAssocID="{1A670AAD-C4F4-4EEC-AF89-A90B60C6C728}" presName="arrowAndChildren" presStyleCnt="0"/>
      <dgm:spPr/>
    </dgm:pt>
    <dgm:pt modelId="{DA76DB3C-6339-4184-96B2-80D659F2FE45}" type="pres">
      <dgm:prSet presAssocID="{1A670AAD-C4F4-4EEC-AF89-A90B60C6C728}" presName="parentTextArrow" presStyleLbl="node1" presStyleIdx="1" presStyleCnt="7"/>
      <dgm:spPr/>
    </dgm:pt>
    <dgm:pt modelId="{E7C1A87F-EA48-4B6D-BD52-BB5CA5E293B1}" type="pres">
      <dgm:prSet presAssocID="{601A6393-CDBC-47D4-86D3-78C95D73D92F}" presName="sp" presStyleCnt="0"/>
      <dgm:spPr/>
    </dgm:pt>
    <dgm:pt modelId="{3C5F4DE1-A41E-4358-A162-9F19C87DACC6}" type="pres">
      <dgm:prSet presAssocID="{8E8C1679-F1D0-4670-A823-0DF8A6BCB4C1}" presName="arrowAndChildren" presStyleCnt="0"/>
      <dgm:spPr/>
    </dgm:pt>
    <dgm:pt modelId="{17DE2089-6FE9-4829-90DF-039EEAC6D25A}" type="pres">
      <dgm:prSet presAssocID="{8E8C1679-F1D0-4670-A823-0DF8A6BCB4C1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26EC109D-08CF-4B0C-94A5-F50B7AF2EC99}" type="pres">
      <dgm:prSet presAssocID="{03FE31D1-51FE-4069-BE5D-857F3D215D64}" presName="sp" presStyleCnt="0"/>
      <dgm:spPr/>
    </dgm:pt>
    <dgm:pt modelId="{229B4544-BE02-4DFE-836B-0068AEDD04B7}" type="pres">
      <dgm:prSet presAssocID="{E094A75E-BDE4-4B94-925E-755B990DA1CF}" presName="arrowAndChildren" presStyleCnt="0"/>
      <dgm:spPr/>
    </dgm:pt>
    <dgm:pt modelId="{0CFC3E48-5D63-46ED-A079-4FB13F1B3BEE}" type="pres">
      <dgm:prSet presAssocID="{E094A75E-BDE4-4B94-925E-755B990DA1CF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D69A2D6A-BDE2-4B07-B92B-45B58454F53C}" type="pres">
      <dgm:prSet presAssocID="{679C89BF-AF8C-4922-8E93-B7ADBDD2B365}" presName="sp" presStyleCnt="0"/>
      <dgm:spPr/>
    </dgm:pt>
    <dgm:pt modelId="{60D43DE2-D77C-4D2F-AE76-22AAC1F015B9}" type="pres">
      <dgm:prSet presAssocID="{E35EB067-B304-44FF-9042-196C2D111B19}" presName="arrowAndChildren" presStyleCnt="0"/>
      <dgm:spPr/>
    </dgm:pt>
    <dgm:pt modelId="{FB33E6B0-7976-4776-BBEE-8B89F8130E5D}" type="pres">
      <dgm:prSet presAssocID="{E35EB067-B304-44FF-9042-196C2D111B19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D276879E-77ED-4DBA-B447-7BA83D967FBC}" type="pres">
      <dgm:prSet presAssocID="{AD408D32-F17F-47B5-A9FD-438A640206EA}" presName="sp" presStyleCnt="0"/>
      <dgm:spPr/>
    </dgm:pt>
    <dgm:pt modelId="{451D492E-4702-455E-8689-1BFB4CF4F38D}" type="pres">
      <dgm:prSet presAssocID="{4837D42E-8997-4EEF-B039-21D440228AB1}" presName="arrowAndChildren" presStyleCnt="0"/>
      <dgm:spPr/>
    </dgm:pt>
    <dgm:pt modelId="{44A4A92E-187C-41DB-BCB9-BB5A741CC537}" type="pres">
      <dgm:prSet presAssocID="{4837D42E-8997-4EEF-B039-21D440228AB1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C02CBA04-ACC8-4EEF-A788-ADC186A95CB5}" type="pres">
      <dgm:prSet presAssocID="{CC429840-B84B-408E-BC64-ACB485EC2F9A}" presName="sp" presStyleCnt="0"/>
      <dgm:spPr/>
    </dgm:pt>
    <dgm:pt modelId="{7ADAFB21-B37C-4989-B88A-6471FC396181}" type="pres">
      <dgm:prSet presAssocID="{A9024DB3-3E6E-41BF-B69A-262D7B1007BA}" presName="arrowAndChildren" presStyleCnt="0"/>
      <dgm:spPr/>
    </dgm:pt>
    <dgm:pt modelId="{2B73BA2D-F06A-4425-90EE-44CBEE565AD6}" type="pres">
      <dgm:prSet presAssocID="{A9024DB3-3E6E-41BF-B69A-262D7B1007BA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57D23A15-3679-4354-89C8-C211E98DAEB7}" type="pres">
      <dgm:prSet presAssocID="{A9024DB3-3E6E-41BF-B69A-262D7B1007BA}" presName="arrow" presStyleLbl="node1" presStyleIdx="6" presStyleCnt="7"/>
      <dgm:spPr/>
      <dgm:t>
        <a:bodyPr/>
        <a:lstStyle/>
        <a:p>
          <a:endParaRPr lang="ru-RU"/>
        </a:p>
      </dgm:t>
    </dgm:pt>
    <dgm:pt modelId="{35E483B7-35C2-456F-9D1F-24F5A7CCEE0C}" type="pres">
      <dgm:prSet presAssocID="{A9024DB3-3E6E-41BF-B69A-262D7B1007BA}" presName="descendantArrow" presStyleCnt="0"/>
      <dgm:spPr/>
    </dgm:pt>
    <dgm:pt modelId="{EC938EEF-F6F8-4261-A894-23734EB5DF70}" type="pres">
      <dgm:prSet presAssocID="{088ED4D1-78DF-4DD3-9AA1-478A4FAFB4F8}" presName="childTextArrow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DC384A-EB62-4DA4-B894-30BA48F55CF9}" srcId="{0CCFAB7A-A2E5-4DBD-B981-D7C5641A4257}" destId="{E35EB067-B304-44FF-9042-196C2D111B19}" srcOrd="2" destOrd="0" parTransId="{2CABF3BD-FCAE-4B01-A963-1F1A3D872428}" sibTransId="{679C89BF-AF8C-4922-8E93-B7ADBDD2B365}"/>
    <dgm:cxn modelId="{4991E14F-6B92-49C4-B4A3-8B400384DBAC}" srcId="{0CCFAB7A-A2E5-4DBD-B981-D7C5641A4257}" destId="{A9024DB3-3E6E-41BF-B69A-262D7B1007BA}" srcOrd="0" destOrd="0" parTransId="{75A7441A-A6A5-4C80-AFE7-4F93F129FEEC}" sibTransId="{CC429840-B84B-408E-BC64-ACB485EC2F9A}"/>
    <dgm:cxn modelId="{790C76A6-E86B-47D5-8DEA-13C04A4E6557}" type="presOf" srcId="{0CCFAB7A-A2E5-4DBD-B981-D7C5641A4257}" destId="{2C29D5B4-4959-4035-A06E-4E127210182B}" srcOrd="0" destOrd="0" presId="urn:microsoft.com/office/officeart/2005/8/layout/process4"/>
    <dgm:cxn modelId="{80FDA89A-4276-4A5E-82F8-7B5664120DB3}" srcId="{0CCFAB7A-A2E5-4DBD-B981-D7C5641A4257}" destId="{66C3F5F8-8DFE-42FD-B609-8F6E7A8406AB}" srcOrd="6" destOrd="0" parTransId="{8C634EE1-15D8-4703-A0CB-45F2EE33D763}" sibTransId="{E3DEF2C2-3C36-44F7-9485-689A1FEDB988}"/>
    <dgm:cxn modelId="{AAADDDE0-2243-4B8B-812E-BE0750162248}" srcId="{A9024DB3-3E6E-41BF-B69A-262D7B1007BA}" destId="{088ED4D1-78DF-4DD3-9AA1-478A4FAFB4F8}" srcOrd="0" destOrd="0" parTransId="{05BEFF99-1DB7-47F2-9D75-1C37BAEEFA80}" sibTransId="{B8888E69-BB7B-49D3-8593-A9099AEDBBAD}"/>
    <dgm:cxn modelId="{AE8C9CC0-D7BA-4916-A65C-0386123F8CE1}" type="presOf" srcId="{E35EB067-B304-44FF-9042-196C2D111B19}" destId="{FB33E6B0-7976-4776-BBEE-8B89F8130E5D}" srcOrd="0" destOrd="0" presId="urn:microsoft.com/office/officeart/2005/8/layout/process4"/>
    <dgm:cxn modelId="{C1E59031-D362-4387-9568-237F720E993F}" type="presOf" srcId="{1A670AAD-C4F4-4EEC-AF89-A90B60C6C728}" destId="{DA76DB3C-6339-4184-96B2-80D659F2FE45}" srcOrd="0" destOrd="0" presId="urn:microsoft.com/office/officeart/2005/8/layout/process4"/>
    <dgm:cxn modelId="{C861D53A-5C20-474B-88F7-55FA0D195D76}" type="presOf" srcId="{E094A75E-BDE4-4B94-925E-755B990DA1CF}" destId="{0CFC3E48-5D63-46ED-A079-4FB13F1B3BEE}" srcOrd="0" destOrd="0" presId="urn:microsoft.com/office/officeart/2005/8/layout/process4"/>
    <dgm:cxn modelId="{D75C326B-562F-47E9-8E5A-07F7CC58CC79}" type="presOf" srcId="{A9024DB3-3E6E-41BF-B69A-262D7B1007BA}" destId="{2B73BA2D-F06A-4425-90EE-44CBEE565AD6}" srcOrd="0" destOrd="0" presId="urn:microsoft.com/office/officeart/2005/8/layout/process4"/>
    <dgm:cxn modelId="{3D456D31-E49D-4680-B7D6-6152CF9700DA}" srcId="{0CCFAB7A-A2E5-4DBD-B981-D7C5641A4257}" destId="{8E8C1679-F1D0-4670-A823-0DF8A6BCB4C1}" srcOrd="4" destOrd="0" parTransId="{A5E7E1DF-64CF-4666-A835-07E9504D98AD}" sibTransId="{601A6393-CDBC-47D4-86D3-78C95D73D92F}"/>
    <dgm:cxn modelId="{6D1D942C-D198-404E-848D-FAE6043C7BA6}" srcId="{0CCFAB7A-A2E5-4DBD-B981-D7C5641A4257}" destId="{1A670AAD-C4F4-4EEC-AF89-A90B60C6C728}" srcOrd="5" destOrd="0" parTransId="{3DD50579-6239-4C64-B71A-B9FC758FBC7A}" sibTransId="{B55E5E03-DA51-4E55-8490-3F1F7C2CFF96}"/>
    <dgm:cxn modelId="{28632015-BF95-4EBF-9F3B-C5284A1F8498}" srcId="{0CCFAB7A-A2E5-4DBD-B981-D7C5641A4257}" destId="{4837D42E-8997-4EEF-B039-21D440228AB1}" srcOrd="1" destOrd="0" parTransId="{FBFD53E3-3186-40B4-82C9-DC3BEF1C6236}" sibTransId="{AD408D32-F17F-47B5-A9FD-438A640206EA}"/>
    <dgm:cxn modelId="{386FA97F-8468-4165-962B-FFB47B15ABF8}" type="presOf" srcId="{8E8C1679-F1D0-4670-A823-0DF8A6BCB4C1}" destId="{17DE2089-6FE9-4829-90DF-039EEAC6D25A}" srcOrd="0" destOrd="0" presId="urn:microsoft.com/office/officeart/2005/8/layout/process4"/>
    <dgm:cxn modelId="{437F0AF4-47B0-48D2-B79E-D8056442749C}" type="presOf" srcId="{4837D42E-8997-4EEF-B039-21D440228AB1}" destId="{44A4A92E-187C-41DB-BCB9-BB5A741CC537}" srcOrd="0" destOrd="0" presId="urn:microsoft.com/office/officeart/2005/8/layout/process4"/>
    <dgm:cxn modelId="{EC80865F-7967-491A-B53B-ACFADCA54C9C}" type="presOf" srcId="{66C3F5F8-8DFE-42FD-B609-8F6E7A8406AB}" destId="{29A25E6E-5674-4CFF-B031-ADA32727E3F9}" srcOrd="0" destOrd="0" presId="urn:microsoft.com/office/officeart/2005/8/layout/process4"/>
    <dgm:cxn modelId="{09A9DA0F-A020-4EAF-B773-B11ED3243879}" type="presOf" srcId="{088ED4D1-78DF-4DD3-9AA1-478A4FAFB4F8}" destId="{EC938EEF-F6F8-4261-A894-23734EB5DF70}" srcOrd="0" destOrd="0" presId="urn:microsoft.com/office/officeart/2005/8/layout/process4"/>
    <dgm:cxn modelId="{D3F4840D-F35C-4AD4-9726-9D2881CDB67C}" type="presOf" srcId="{A9024DB3-3E6E-41BF-B69A-262D7B1007BA}" destId="{57D23A15-3679-4354-89C8-C211E98DAEB7}" srcOrd="1" destOrd="0" presId="urn:microsoft.com/office/officeart/2005/8/layout/process4"/>
    <dgm:cxn modelId="{9D4F31BD-F0BD-4063-818D-5B804E14A971}" srcId="{0CCFAB7A-A2E5-4DBD-B981-D7C5641A4257}" destId="{E094A75E-BDE4-4B94-925E-755B990DA1CF}" srcOrd="3" destOrd="0" parTransId="{458C28BA-9189-41F5-8879-C2BAA12305E6}" sibTransId="{03FE31D1-51FE-4069-BE5D-857F3D215D64}"/>
    <dgm:cxn modelId="{F2B67A4D-C185-4A22-BFA7-16169F8482E2}" type="presParOf" srcId="{2C29D5B4-4959-4035-A06E-4E127210182B}" destId="{D02B7E3E-C538-4E64-8F75-BCB82D61E4C5}" srcOrd="0" destOrd="0" presId="urn:microsoft.com/office/officeart/2005/8/layout/process4"/>
    <dgm:cxn modelId="{B69953FD-7CC7-4CBD-8B3E-5F9A3EB738A6}" type="presParOf" srcId="{D02B7E3E-C538-4E64-8F75-BCB82D61E4C5}" destId="{29A25E6E-5674-4CFF-B031-ADA32727E3F9}" srcOrd="0" destOrd="0" presId="urn:microsoft.com/office/officeart/2005/8/layout/process4"/>
    <dgm:cxn modelId="{E1354631-A859-40C2-96AF-A017CB8BE634}" type="presParOf" srcId="{2C29D5B4-4959-4035-A06E-4E127210182B}" destId="{AF5D0EBA-3C56-4C57-9DE0-ADF6E462B29A}" srcOrd="1" destOrd="0" presId="urn:microsoft.com/office/officeart/2005/8/layout/process4"/>
    <dgm:cxn modelId="{EE16F2DA-7CC7-448C-BE77-746AD2A4033E}" type="presParOf" srcId="{2C29D5B4-4959-4035-A06E-4E127210182B}" destId="{EE52AF86-65E1-4BBF-AA8B-B30D135B38FF}" srcOrd="2" destOrd="0" presId="urn:microsoft.com/office/officeart/2005/8/layout/process4"/>
    <dgm:cxn modelId="{832798D6-E58A-416D-9432-92844F43C31B}" type="presParOf" srcId="{EE52AF86-65E1-4BBF-AA8B-B30D135B38FF}" destId="{DA76DB3C-6339-4184-96B2-80D659F2FE45}" srcOrd="0" destOrd="0" presId="urn:microsoft.com/office/officeart/2005/8/layout/process4"/>
    <dgm:cxn modelId="{6F48E109-61F9-4E89-8417-DE5736F981F5}" type="presParOf" srcId="{2C29D5B4-4959-4035-A06E-4E127210182B}" destId="{E7C1A87F-EA48-4B6D-BD52-BB5CA5E293B1}" srcOrd="3" destOrd="0" presId="urn:microsoft.com/office/officeart/2005/8/layout/process4"/>
    <dgm:cxn modelId="{93A6663A-4D14-4927-BCB4-9980A5BEDC9F}" type="presParOf" srcId="{2C29D5B4-4959-4035-A06E-4E127210182B}" destId="{3C5F4DE1-A41E-4358-A162-9F19C87DACC6}" srcOrd="4" destOrd="0" presId="urn:microsoft.com/office/officeart/2005/8/layout/process4"/>
    <dgm:cxn modelId="{C8E954F6-4EB8-43D4-9626-26E595D109BB}" type="presParOf" srcId="{3C5F4DE1-A41E-4358-A162-9F19C87DACC6}" destId="{17DE2089-6FE9-4829-90DF-039EEAC6D25A}" srcOrd="0" destOrd="0" presId="urn:microsoft.com/office/officeart/2005/8/layout/process4"/>
    <dgm:cxn modelId="{FA8F0D88-6BAA-4ECF-B02C-DB1E28AFE985}" type="presParOf" srcId="{2C29D5B4-4959-4035-A06E-4E127210182B}" destId="{26EC109D-08CF-4B0C-94A5-F50B7AF2EC99}" srcOrd="5" destOrd="0" presId="urn:microsoft.com/office/officeart/2005/8/layout/process4"/>
    <dgm:cxn modelId="{B6C159AA-8215-40AA-89AC-85E25FDD4772}" type="presParOf" srcId="{2C29D5B4-4959-4035-A06E-4E127210182B}" destId="{229B4544-BE02-4DFE-836B-0068AEDD04B7}" srcOrd="6" destOrd="0" presId="urn:microsoft.com/office/officeart/2005/8/layout/process4"/>
    <dgm:cxn modelId="{A96D82C5-E569-4009-BD54-28D59D326815}" type="presParOf" srcId="{229B4544-BE02-4DFE-836B-0068AEDD04B7}" destId="{0CFC3E48-5D63-46ED-A079-4FB13F1B3BEE}" srcOrd="0" destOrd="0" presId="urn:microsoft.com/office/officeart/2005/8/layout/process4"/>
    <dgm:cxn modelId="{48FF16C9-B87C-41BE-9737-90FDF8FABEFC}" type="presParOf" srcId="{2C29D5B4-4959-4035-A06E-4E127210182B}" destId="{D69A2D6A-BDE2-4B07-B92B-45B58454F53C}" srcOrd="7" destOrd="0" presId="urn:microsoft.com/office/officeart/2005/8/layout/process4"/>
    <dgm:cxn modelId="{C5A6BD9C-C553-477A-B0AA-53CC7268557C}" type="presParOf" srcId="{2C29D5B4-4959-4035-A06E-4E127210182B}" destId="{60D43DE2-D77C-4D2F-AE76-22AAC1F015B9}" srcOrd="8" destOrd="0" presId="urn:microsoft.com/office/officeart/2005/8/layout/process4"/>
    <dgm:cxn modelId="{DD0CAA72-140E-4704-9437-4D52208503E4}" type="presParOf" srcId="{60D43DE2-D77C-4D2F-AE76-22AAC1F015B9}" destId="{FB33E6B0-7976-4776-BBEE-8B89F8130E5D}" srcOrd="0" destOrd="0" presId="urn:microsoft.com/office/officeart/2005/8/layout/process4"/>
    <dgm:cxn modelId="{300A3204-4673-40B6-B1BA-06F165EEDF42}" type="presParOf" srcId="{2C29D5B4-4959-4035-A06E-4E127210182B}" destId="{D276879E-77ED-4DBA-B447-7BA83D967FBC}" srcOrd="9" destOrd="0" presId="urn:microsoft.com/office/officeart/2005/8/layout/process4"/>
    <dgm:cxn modelId="{010349B9-DCDA-45C1-8A51-F650561F89D7}" type="presParOf" srcId="{2C29D5B4-4959-4035-A06E-4E127210182B}" destId="{451D492E-4702-455E-8689-1BFB4CF4F38D}" srcOrd="10" destOrd="0" presId="urn:microsoft.com/office/officeart/2005/8/layout/process4"/>
    <dgm:cxn modelId="{F3E7E42D-519E-4CB8-8970-2D84EB34F714}" type="presParOf" srcId="{451D492E-4702-455E-8689-1BFB4CF4F38D}" destId="{44A4A92E-187C-41DB-BCB9-BB5A741CC537}" srcOrd="0" destOrd="0" presId="urn:microsoft.com/office/officeart/2005/8/layout/process4"/>
    <dgm:cxn modelId="{3312F7FD-1878-46B0-A922-DEA4D18EE680}" type="presParOf" srcId="{2C29D5B4-4959-4035-A06E-4E127210182B}" destId="{C02CBA04-ACC8-4EEF-A788-ADC186A95CB5}" srcOrd="11" destOrd="0" presId="urn:microsoft.com/office/officeart/2005/8/layout/process4"/>
    <dgm:cxn modelId="{AE8FD172-3AF1-42C3-9C36-69C2FC855C72}" type="presParOf" srcId="{2C29D5B4-4959-4035-A06E-4E127210182B}" destId="{7ADAFB21-B37C-4989-B88A-6471FC396181}" srcOrd="12" destOrd="0" presId="urn:microsoft.com/office/officeart/2005/8/layout/process4"/>
    <dgm:cxn modelId="{E1A92EB3-D30A-4820-90D7-E413B0721D9D}" type="presParOf" srcId="{7ADAFB21-B37C-4989-B88A-6471FC396181}" destId="{2B73BA2D-F06A-4425-90EE-44CBEE565AD6}" srcOrd="0" destOrd="0" presId="urn:microsoft.com/office/officeart/2005/8/layout/process4"/>
    <dgm:cxn modelId="{D2EA29B1-FE24-4E68-8AF8-0EF723444639}" type="presParOf" srcId="{7ADAFB21-B37C-4989-B88A-6471FC396181}" destId="{57D23A15-3679-4354-89C8-C211E98DAEB7}" srcOrd="1" destOrd="0" presId="urn:microsoft.com/office/officeart/2005/8/layout/process4"/>
    <dgm:cxn modelId="{4639642F-3C60-4698-9EF6-EE0710A8231C}" type="presParOf" srcId="{7ADAFB21-B37C-4989-B88A-6471FC396181}" destId="{35E483B7-35C2-456F-9D1F-24F5A7CCEE0C}" srcOrd="2" destOrd="0" presId="urn:microsoft.com/office/officeart/2005/8/layout/process4"/>
    <dgm:cxn modelId="{5B7CB78B-6C62-414A-9947-483039F4B1C4}" type="presParOf" srcId="{35E483B7-35C2-456F-9D1F-24F5A7CCEE0C}" destId="{EC938EEF-F6F8-4261-A894-23734EB5DF7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B9310-CE92-4D9B-9135-7C66B6E3717E}">
      <dsp:nvSpPr>
        <dsp:cNvPr id="0" name=""/>
        <dsp:cNvSpPr/>
      </dsp:nvSpPr>
      <dsp:spPr>
        <a:xfrm rot="5400000">
          <a:off x="-187858" y="189185"/>
          <a:ext cx="1252388" cy="87667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</a:t>
          </a:r>
          <a:endParaRPr lang="ru-RU" sz="2600" kern="1200" dirty="0"/>
        </a:p>
      </dsp:txBody>
      <dsp:txXfrm rot="-5400000">
        <a:off x="0" y="439663"/>
        <a:ext cx="876672" cy="375716"/>
      </dsp:txXfrm>
    </dsp:sp>
    <dsp:sp modelId="{929D9000-906F-4213-AC7D-D11E09D2A5A2}">
      <dsp:nvSpPr>
        <dsp:cNvPr id="0" name=""/>
        <dsp:cNvSpPr/>
      </dsp:nvSpPr>
      <dsp:spPr>
        <a:xfrm rot="5400000">
          <a:off x="4283428" y="-3405429"/>
          <a:ext cx="814052" cy="7627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активный обмен мнениями между участниками</a:t>
          </a:r>
          <a:endParaRPr lang="ru-RU" sz="2600" kern="1200" dirty="0"/>
        </a:p>
      </dsp:txBody>
      <dsp:txXfrm rot="-5400000">
        <a:off x="876672" y="41066"/>
        <a:ext cx="7587826" cy="734574"/>
      </dsp:txXfrm>
    </dsp:sp>
    <dsp:sp modelId="{99F9A754-4DE3-4767-A4D2-98E916E10163}">
      <dsp:nvSpPr>
        <dsp:cNvPr id="0" name=""/>
        <dsp:cNvSpPr/>
      </dsp:nvSpPr>
      <dsp:spPr>
        <a:xfrm rot="5400000">
          <a:off x="-187858" y="1294837"/>
          <a:ext cx="1252388" cy="87667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</a:t>
          </a:r>
          <a:endParaRPr lang="ru-RU" sz="2600" kern="1200" dirty="0"/>
        </a:p>
      </dsp:txBody>
      <dsp:txXfrm rot="-5400000">
        <a:off x="0" y="1545315"/>
        <a:ext cx="876672" cy="375716"/>
      </dsp:txXfrm>
    </dsp:sp>
    <dsp:sp modelId="{F1DFC5A9-2529-4B2C-BD64-B547E1948D0D}">
      <dsp:nvSpPr>
        <dsp:cNvPr id="0" name=""/>
        <dsp:cNvSpPr/>
      </dsp:nvSpPr>
      <dsp:spPr>
        <a:xfrm rot="5400000">
          <a:off x="4283428" y="-2299777"/>
          <a:ext cx="814052" cy="7627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рассмотрение проблемы с разных позиций</a:t>
          </a:r>
          <a:endParaRPr lang="ru-RU" sz="2600" kern="1200" dirty="0"/>
        </a:p>
      </dsp:txBody>
      <dsp:txXfrm rot="-5400000">
        <a:off x="876672" y="1146718"/>
        <a:ext cx="7587826" cy="734574"/>
      </dsp:txXfrm>
    </dsp:sp>
    <dsp:sp modelId="{79EF4472-958B-4BF5-AADE-F9742A056167}">
      <dsp:nvSpPr>
        <dsp:cNvPr id="0" name=""/>
        <dsp:cNvSpPr/>
      </dsp:nvSpPr>
      <dsp:spPr>
        <a:xfrm rot="5400000">
          <a:off x="-187858" y="2400490"/>
          <a:ext cx="1252388" cy="87667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</a:t>
          </a:r>
          <a:endParaRPr lang="ru-RU" sz="2600" kern="1200" dirty="0"/>
        </a:p>
      </dsp:txBody>
      <dsp:txXfrm rot="-5400000">
        <a:off x="0" y="2650968"/>
        <a:ext cx="876672" cy="375716"/>
      </dsp:txXfrm>
    </dsp:sp>
    <dsp:sp modelId="{8811D137-22E9-47EA-89CF-67D53CCC01D4}">
      <dsp:nvSpPr>
        <dsp:cNvPr id="0" name=""/>
        <dsp:cNvSpPr/>
      </dsp:nvSpPr>
      <dsp:spPr>
        <a:xfrm rot="5400000">
          <a:off x="4283428" y="-1194124"/>
          <a:ext cx="814052" cy="7627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многосторонняя коммуникация</a:t>
          </a:r>
          <a:endParaRPr lang="ru-RU" sz="2600" kern="1200" dirty="0"/>
        </a:p>
      </dsp:txBody>
      <dsp:txXfrm rot="-5400000">
        <a:off x="876672" y="2252371"/>
        <a:ext cx="7587826" cy="734574"/>
      </dsp:txXfrm>
    </dsp:sp>
    <dsp:sp modelId="{3FDEEA3E-ED36-453D-AF42-1AA49A72A4B4}">
      <dsp:nvSpPr>
        <dsp:cNvPr id="0" name=""/>
        <dsp:cNvSpPr/>
      </dsp:nvSpPr>
      <dsp:spPr>
        <a:xfrm rot="5400000">
          <a:off x="-187858" y="3506142"/>
          <a:ext cx="1252388" cy="87667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4</a:t>
          </a:r>
          <a:endParaRPr lang="ru-RU" sz="2600" kern="1200" dirty="0"/>
        </a:p>
      </dsp:txBody>
      <dsp:txXfrm rot="-5400000">
        <a:off x="0" y="3756620"/>
        <a:ext cx="876672" cy="375716"/>
      </dsp:txXfrm>
    </dsp:sp>
    <dsp:sp modelId="{9944C8CE-29B5-407A-A82F-D1576F627301}">
      <dsp:nvSpPr>
        <dsp:cNvPr id="0" name=""/>
        <dsp:cNvSpPr/>
      </dsp:nvSpPr>
      <dsp:spPr>
        <a:xfrm rot="5400000">
          <a:off x="4283428" y="-88472"/>
          <a:ext cx="814052" cy="7627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поиск нового решения, мнения, способа действий </a:t>
          </a:r>
          <a:endParaRPr lang="ru-RU" sz="2600" kern="1200" dirty="0"/>
        </a:p>
      </dsp:txBody>
      <dsp:txXfrm rot="-5400000">
        <a:off x="876672" y="3358023"/>
        <a:ext cx="7587826" cy="734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E85FB-4BF3-471F-818C-0E60E38B11D0}">
      <dsp:nvSpPr>
        <dsp:cNvPr id="0" name=""/>
        <dsp:cNvSpPr/>
      </dsp:nvSpPr>
      <dsp:spPr>
        <a:xfrm>
          <a:off x="2683139" y="599494"/>
          <a:ext cx="4631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16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02379" y="642745"/>
        <a:ext cx="24688" cy="4937"/>
      </dsp:txXfrm>
    </dsp:sp>
    <dsp:sp modelId="{723B5DEC-8905-4663-9A6D-D2380DECF739}">
      <dsp:nvSpPr>
        <dsp:cNvPr id="0" name=""/>
        <dsp:cNvSpPr/>
      </dsp:nvSpPr>
      <dsp:spPr>
        <a:xfrm>
          <a:off x="538117" y="1167"/>
          <a:ext cx="2146821" cy="12880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Выбор тематики дискуссии</a:t>
          </a:r>
          <a:endParaRPr lang="ru-RU" sz="1700" kern="1200" dirty="0"/>
        </a:p>
      </dsp:txBody>
      <dsp:txXfrm>
        <a:off x="538117" y="1167"/>
        <a:ext cx="2146821" cy="1288093"/>
      </dsp:txXfrm>
    </dsp:sp>
    <dsp:sp modelId="{FA27E23B-C850-43C6-926C-56FE613A6F1E}">
      <dsp:nvSpPr>
        <dsp:cNvPr id="0" name=""/>
        <dsp:cNvSpPr/>
      </dsp:nvSpPr>
      <dsp:spPr>
        <a:xfrm>
          <a:off x="5323729" y="599494"/>
          <a:ext cx="4631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169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42970" y="642745"/>
        <a:ext cx="24688" cy="4937"/>
      </dsp:txXfrm>
    </dsp:sp>
    <dsp:sp modelId="{6F222FB8-7EDB-4AB8-A71E-39128F91C9BB}">
      <dsp:nvSpPr>
        <dsp:cNvPr id="0" name=""/>
        <dsp:cNvSpPr/>
      </dsp:nvSpPr>
      <dsp:spPr>
        <a:xfrm>
          <a:off x="3178708" y="1167"/>
          <a:ext cx="2146821" cy="12880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Определение тем докладов в рамках выбранной тематики</a:t>
          </a:r>
          <a:endParaRPr lang="ru-RU" sz="1700" kern="1200" dirty="0"/>
        </a:p>
      </dsp:txBody>
      <dsp:txXfrm>
        <a:off x="3178708" y="1167"/>
        <a:ext cx="2146821" cy="1288093"/>
      </dsp:txXfrm>
    </dsp:sp>
    <dsp:sp modelId="{CE34A86C-89E0-42EF-B6DC-B4A5071856DE}">
      <dsp:nvSpPr>
        <dsp:cNvPr id="0" name=""/>
        <dsp:cNvSpPr/>
      </dsp:nvSpPr>
      <dsp:spPr>
        <a:xfrm>
          <a:off x="1611528" y="1287460"/>
          <a:ext cx="5281181" cy="463169"/>
        </a:xfrm>
        <a:custGeom>
          <a:avLst/>
          <a:gdLst/>
          <a:ahLst/>
          <a:cxnLst/>
          <a:rect l="0" t="0" r="0" b="0"/>
          <a:pathLst>
            <a:path>
              <a:moveTo>
                <a:pt x="5281181" y="0"/>
              </a:moveTo>
              <a:lnTo>
                <a:pt x="5281181" y="248684"/>
              </a:lnTo>
              <a:lnTo>
                <a:pt x="0" y="248684"/>
              </a:lnTo>
              <a:lnTo>
                <a:pt x="0" y="46316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9513" y="1516576"/>
        <a:ext cx="265210" cy="4937"/>
      </dsp:txXfrm>
    </dsp:sp>
    <dsp:sp modelId="{8FD3A460-0825-4E2A-8E15-81262C9FDFD4}">
      <dsp:nvSpPr>
        <dsp:cNvPr id="0" name=""/>
        <dsp:cNvSpPr/>
      </dsp:nvSpPr>
      <dsp:spPr>
        <a:xfrm>
          <a:off x="5819298" y="1167"/>
          <a:ext cx="2146821" cy="12880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Составление регламента</a:t>
          </a:r>
          <a:endParaRPr lang="ru-RU" sz="1700" kern="1200" dirty="0"/>
        </a:p>
      </dsp:txBody>
      <dsp:txXfrm>
        <a:off x="5819298" y="1167"/>
        <a:ext cx="2146821" cy="1288093"/>
      </dsp:txXfrm>
    </dsp:sp>
    <dsp:sp modelId="{BF0A5125-7906-4B9C-A783-18A8C6677D2A}">
      <dsp:nvSpPr>
        <dsp:cNvPr id="0" name=""/>
        <dsp:cNvSpPr/>
      </dsp:nvSpPr>
      <dsp:spPr>
        <a:xfrm>
          <a:off x="2683139" y="2381356"/>
          <a:ext cx="4631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16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02379" y="2424607"/>
        <a:ext cx="24688" cy="4937"/>
      </dsp:txXfrm>
    </dsp:sp>
    <dsp:sp modelId="{49706FBD-4B9D-4630-9D86-737537D2F67D}">
      <dsp:nvSpPr>
        <dsp:cNvPr id="0" name=""/>
        <dsp:cNvSpPr/>
      </dsp:nvSpPr>
      <dsp:spPr>
        <a:xfrm>
          <a:off x="538117" y="1783029"/>
          <a:ext cx="2146821" cy="12880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Подготовка пространства для заседания</a:t>
          </a:r>
          <a:endParaRPr lang="ru-RU" sz="1700" kern="1200" dirty="0"/>
        </a:p>
      </dsp:txBody>
      <dsp:txXfrm>
        <a:off x="538117" y="1783029"/>
        <a:ext cx="2146821" cy="1288093"/>
      </dsp:txXfrm>
    </dsp:sp>
    <dsp:sp modelId="{7BBB84A3-E9D9-45B0-8FC2-618C2C77DFFD}">
      <dsp:nvSpPr>
        <dsp:cNvPr id="0" name=""/>
        <dsp:cNvSpPr/>
      </dsp:nvSpPr>
      <dsp:spPr>
        <a:xfrm>
          <a:off x="5323729" y="2381356"/>
          <a:ext cx="4631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169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42970" y="2424607"/>
        <a:ext cx="24688" cy="4937"/>
      </dsp:txXfrm>
    </dsp:sp>
    <dsp:sp modelId="{2B9F4D8B-A136-468F-8DF4-2D5BD24E9D66}">
      <dsp:nvSpPr>
        <dsp:cNvPr id="0" name=""/>
        <dsp:cNvSpPr/>
      </dsp:nvSpPr>
      <dsp:spPr>
        <a:xfrm>
          <a:off x="3178708" y="1783029"/>
          <a:ext cx="2146821" cy="12880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Выбор стратегии ведения дискуссии</a:t>
          </a:r>
          <a:endParaRPr lang="ru-RU" sz="1700" kern="1200" dirty="0"/>
        </a:p>
      </dsp:txBody>
      <dsp:txXfrm>
        <a:off x="3178708" y="1783029"/>
        <a:ext cx="2146821" cy="1288093"/>
      </dsp:txXfrm>
    </dsp:sp>
    <dsp:sp modelId="{0EDED01D-3D07-49DF-9BB2-CF79E548CD0F}">
      <dsp:nvSpPr>
        <dsp:cNvPr id="0" name=""/>
        <dsp:cNvSpPr/>
      </dsp:nvSpPr>
      <dsp:spPr>
        <a:xfrm>
          <a:off x="1611528" y="3069323"/>
          <a:ext cx="5281181" cy="463169"/>
        </a:xfrm>
        <a:custGeom>
          <a:avLst/>
          <a:gdLst/>
          <a:ahLst/>
          <a:cxnLst/>
          <a:rect l="0" t="0" r="0" b="0"/>
          <a:pathLst>
            <a:path>
              <a:moveTo>
                <a:pt x="5281181" y="0"/>
              </a:moveTo>
              <a:lnTo>
                <a:pt x="5281181" y="248684"/>
              </a:lnTo>
              <a:lnTo>
                <a:pt x="0" y="248684"/>
              </a:lnTo>
              <a:lnTo>
                <a:pt x="0" y="46316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9513" y="3298438"/>
        <a:ext cx="265210" cy="4937"/>
      </dsp:txXfrm>
    </dsp:sp>
    <dsp:sp modelId="{BB24F8C9-D1D8-41D8-824A-FF606D87B9FB}">
      <dsp:nvSpPr>
        <dsp:cNvPr id="0" name=""/>
        <dsp:cNvSpPr/>
      </dsp:nvSpPr>
      <dsp:spPr>
        <a:xfrm>
          <a:off x="5819298" y="1783029"/>
          <a:ext cx="2146821" cy="12880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Проведение дискуссии</a:t>
          </a:r>
          <a:endParaRPr lang="ru-RU" sz="1700" kern="1200" dirty="0"/>
        </a:p>
      </dsp:txBody>
      <dsp:txXfrm>
        <a:off x="5819298" y="1783029"/>
        <a:ext cx="2146821" cy="1288093"/>
      </dsp:txXfrm>
    </dsp:sp>
    <dsp:sp modelId="{E64405B0-6777-4B2E-B7F3-811DD89032C1}">
      <dsp:nvSpPr>
        <dsp:cNvPr id="0" name=""/>
        <dsp:cNvSpPr/>
      </dsp:nvSpPr>
      <dsp:spPr>
        <a:xfrm>
          <a:off x="538117" y="3564892"/>
          <a:ext cx="2146821" cy="12880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Получение обратной связи и отзывов</a:t>
          </a:r>
          <a:endParaRPr lang="ru-RU" sz="1700" kern="1200" dirty="0"/>
        </a:p>
      </dsp:txBody>
      <dsp:txXfrm>
        <a:off x="538117" y="3564892"/>
        <a:ext cx="2146821" cy="12880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CB927-2FCA-4BB5-98AB-7CB63E90A829}">
      <dsp:nvSpPr>
        <dsp:cNvPr id="0" name=""/>
        <dsp:cNvSpPr/>
      </dsp:nvSpPr>
      <dsp:spPr>
        <a:xfrm rot="5400000">
          <a:off x="-183768" y="186272"/>
          <a:ext cx="1225120" cy="85758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</a:t>
          </a:r>
          <a:endParaRPr lang="ru-RU" sz="2500" kern="1200" dirty="0"/>
        </a:p>
      </dsp:txBody>
      <dsp:txXfrm rot="-5400000">
        <a:off x="0" y="431296"/>
        <a:ext cx="857584" cy="367536"/>
      </dsp:txXfrm>
    </dsp:sp>
    <dsp:sp modelId="{9B1AD093-DF30-4BF3-B4AD-5A780BB6C98D}">
      <dsp:nvSpPr>
        <dsp:cNvPr id="0" name=""/>
        <dsp:cNvSpPr/>
      </dsp:nvSpPr>
      <dsp:spPr>
        <a:xfrm rot="5400000">
          <a:off x="2052054" y="-1191965"/>
          <a:ext cx="796328" cy="3185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Выбор конкретных тем для выступлений</a:t>
          </a:r>
          <a:endParaRPr lang="ru-RU" sz="1800" kern="1200" dirty="0"/>
        </a:p>
      </dsp:txBody>
      <dsp:txXfrm rot="-5400000">
        <a:off x="857584" y="41379"/>
        <a:ext cx="3146394" cy="718580"/>
      </dsp:txXfrm>
    </dsp:sp>
    <dsp:sp modelId="{F71BE0C5-F68D-4B02-8C7B-FF644556BEBF}">
      <dsp:nvSpPr>
        <dsp:cNvPr id="0" name=""/>
        <dsp:cNvSpPr/>
      </dsp:nvSpPr>
      <dsp:spPr>
        <a:xfrm rot="5400000">
          <a:off x="-183768" y="1264394"/>
          <a:ext cx="1225120" cy="85758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</a:t>
          </a:r>
          <a:endParaRPr lang="ru-RU" sz="2500" kern="1200" dirty="0"/>
        </a:p>
      </dsp:txBody>
      <dsp:txXfrm rot="-5400000">
        <a:off x="0" y="1509418"/>
        <a:ext cx="857584" cy="367536"/>
      </dsp:txXfrm>
    </dsp:sp>
    <dsp:sp modelId="{D37CE706-2C2A-4107-9B78-565318139533}">
      <dsp:nvSpPr>
        <dsp:cNvPr id="0" name=""/>
        <dsp:cNvSpPr/>
      </dsp:nvSpPr>
      <dsp:spPr>
        <a:xfrm rot="5400000">
          <a:off x="2052054" y="-113843"/>
          <a:ext cx="796328" cy="3185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Подготовка регламента мероприятия</a:t>
          </a:r>
          <a:endParaRPr lang="ru-RU" sz="1800" kern="1200" dirty="0"/>
        </a:p>
      </dsp:txBody>
      <dsp:txXfrm rot="-5400000">
        <a:off x="857584" y="1119501"/>
        <a:ext cx="3146394" cy="718580"/>
      </dsp:txXfrm>
    </dsp:sp>
    <dsp:sp modelId="{ECC93A7D-B36A-44BF-B49B-DD4F6F422905}">
      <dsp:nvSpPr>
        <dsp:cNvPr id="0" name=""/>
        <dsp:cNvSpPr/>
      </dsp:nvSpPr>
      <dsp:spPr>
        <a:xfrm rot="5400000">
          <a:off x="-183768" y="2342517"/>
          <a:ext cx="1225120" cy="85758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</a:t>
          </a:r>
          <a:endParaRPr lang="ru-RU" sz="2500" kern="1200" dirty="0"/>
        </a:p>
      </dsp:txBody>
      <dsp:txXfrm rot="-5400000">
        <a:off x="0" y="2587541"/>
        <a:ext cx="857584" cy="367536"/>
      </dsp:txXfrm>
    </dsp:sp>
    <dsp:sp modelId="{D90FEFD9-A58E-4B24-9F65-FC484C7DC86C}">
      <dsp:nvSpPr>
        <dsp:cNvPr id="0" name=""/>
        <dsp:cNvSpPr/>
      </dsp:nvSpPr>
      <dsp:spPr>
        <a:xfrm rot="5400000">
          <a:off x="2052054" y="964278"/>
          <a:ext cx="796328" cy="3185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Выбор кандидатур выступающих</a:t>
          </a:r>
          <a:endParaRPr lang="ru-RU" sz="1800" kern="1200" dirty="0"/>
        </a:p>
      </dsp:txBody>
      <dsp:txXfrm rot="-5400000">
        <a:off x="857584" y="2197622"/>
        <a:ext cx="3146394" cy="718580"/>
      </dsp:txXfrm>
    </dsp:sp>
    <dsp:sp modelId="{8B2D0189-3C4D-4CD7-9F5D-879DFBD786BD}">
      <dsp:nvSpPr>
        <dsp:cNvPr id="0" name=""/>
        <dsp:cNvSpPr/>
      </dsp:nvSpPr>
      <dsp:spPr>
        <a:xfrm rot="5400000">
          <a:off x="-183768" y="3420639"/>
          <a:ext cx="1225120" cy="8575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</a:t>
          </a:r>
          <a:endParaRPr lang="ru-RU" sz="2500" kern="1200" dirty="0"/>
        </a:p>
      </dsp:txBody>
      <dsp:txXfrm rot="-5400000">
        <a:off x="0" y="3665663"/>
        <a:ext cx="857584" cy="367536"/>
      </dsp:txXfrm>
    </dsp:sp>
    <dsp:sp modelId="{7FD5FAD5-7E7A-4323-80C5-FFB40B2EFDD7}">
      <dsp:nvSpPr>
        <dsp:cNvPr id="0" name=""/>
        <dsp:cNvSpPr/>
      </dsp:nvSpPr>
      <dsp:spPr>
        <a:xfrm rot="5400000">
          <a:off x="2052054" y="2042401"/>
          <a:ext cx="796328" cy="3185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Помощь выступающим в подготовке выступления</a:t>
          </a:r>
          <a:endParaRPr lang="ru-RU" sz="1800" kern="1200" dirty="0"/>
        </a:p>
      </dsp:txBody>
      <dsp:txXfrm rot="-5400000">
        <a:off x="857584" y="3275745"/>
        <a:ext cx="3146394" cy="718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25E6E-5674-4CFF-B031-ADA32727E3F9}">
      <dsp:nvSpPr>
        <dsp:cNvPr id="0" name=""/>
        <dsp:cNvSpPr/>
      </dsp:nvSpPr>
      <dsp:spPr>
        <a:xfrm>
          <a:off x="0" y="4088918"/>
          <a:ext cx="8512497" cy="4474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Подведение итогов заседания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0" y="4088918"/>
        <a:ext cx="8512497" cy="447448"/>
      </dsp:txXfrm>
    </dsp:sp>
    <dsp:sp modelId="{DA76DB3C-6339-4184-96B2-80D659F2FE45}">
      <dsp:nvSpPr>
        <dsp:cNvPr id="0" name=""/>
        <dsp:cNvSpPr/>
      </dsp:nvSpPr>
      <dsp:spPr>
        <a:xfrm rot="10800000">
          <a:off x="0" y="3407454"/>
          <a:ext cx="8512497" cy="68817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Творческое задание</a:t>
          </a:r>
          <a:endParaRPr lang="ru-RU" sz="1400" kern="1200" dirty="0"/>
        </a:p>
      </dsp:txBody>
      <dsp:txXfrm rot="10800000">
        <a:off x="0" y="3407454"/>
        <a:ext cx="8512497" cy="447155"/>
      </dsp:txXfrm>
    </dsp:sp>
    <dsp:sp modelId="{17DE2089-6FE9-4829-90DF-039EEAC6D25A}">
      <dsp:nvSpPr>
        <dsp:cNvPr id="0" name=""/>
        <dsp:cNvSpPr/>
      </dsp:nvSpPr>
      <dsp:spPr>
        <a:xfrm rot="10800000">
          <a:off x="0" y="2725991"/>
          <a:ext cx="8512497" cy="68817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Строгое соблюдение регламента!</a:t>
          </a:r>
          <a:endParaRPr lang="ru-RU" sz="1400" kern="1200" dirty="0"/>
        </a:p>
      </dsp:txBody>
      <dsp:txXfrm rot="10800000">
        <a:off x="0" y="2725991"/>
        <a:ext cx="8512497" cy="447155"/>
      </dsp:txXfrm>
    </dsp:sp>
    <dsp:sp modelId="{0CFC3E48-5D63-46ED-A079-4FB13F1B3BEE}">
      <dsp:nvSpPr>
        <dsp:cNvPr id="0" name=""/>
        <dsp:cNvSpPr/>
      </dsp:nvSpPr>
      <dsp:spPr>
        <a:xfrm rot="10800000">
          <a:off x="0" y="2044527"/>
          <a:ext cx="8512497" cy="688175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Постановка вопросов для обсуждения</a:t>
          </a:r>
          <a:endParaRPr lang="ru-RU" sz="1400" kern="1200" dirty="0"/>
        </a:p>
      </dsp:txBody>
      <dsp:txXfrm rot="10800000">
        <a:off x="0" y="2044527"/>
        <a:ext cx="8512497" cy="447155"/>
      </dsp:txXfrm>
    </dsp:sp>
    <dsp:sp modelId="{FB33E6B0-7976-4776-BBEE-8B89F8130E5D}">
      <dsp:nvSpPr>
        <dsp:cNvPr id="0" name=""/>
        <dsp:cNvSpPr/>
      </dsp:nvSpPr>
      <dsp:spPr>
        <a:xfrm rot="10800000">
          <a:off x="0" y="1363064"/>
          <a:ext cx="8512497" cy="688175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Наличие демонстрационного материала (презентации, раздаточные материалы, видеоролики и т.д.)</a:t>
          </a:r>
          <a:endParaRPr lang="ru-RU" sz="1400" kern="1200" dirty="0"/>
        </a:p>
      </dsp:txBody>
      <dsp:txXfrm rot="10800000">
        <a:off x="0" y="1363064"/>
        <a:ext cx="8512497" cy="447155"/>
      </dsp:txXfrm>
    </dsp:sp>
    <dsp:sp modelId="{44A4A92E-187C-41DB-BCB9-BB5A741CC537}">
      <dsp:nvSpPr>
        <dsp:cNvPr id="0" name=""/>
        <dsp:cNvSpPr/>
      </dsp:nvSpPr>
      <dsp:spPr>
        <a:xfrm rot="10800000">
          <a:off x="0" y="681600"/>
          <a:ext cx="8512497" cy="68817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Определение правил ведения дискуссии</a:t>
          </a:r>
          <a:endParaRPr lang="ru-RU" sz="1400" kern="1200" dirty="0"/>
        </a:p>
      </dsp:txBody>
      <dsp:txXfrm rot="10800000">
        <a:off x="0" y="681600"/>
        <a:ext cx="8512497" cy="447155"/>
      </dsp:txXfrm>
    </dsp:sp>
    <dsp:sp modelId="{57D23A15-3679-4354-89C8-C211E98DAEB7}">
      <dsp:nvSpPr>
        <dsp:cNvPr id="0" name=""/>
        <dsp:cNvSpPr/>
      </dsp:nvSpPr>
      <dsp:spPr>
        <a:xfrm rot="10800000">
          <a:off x="0" y="137"/>
          <a:ext cx="8512497" cy="68817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Сообщение участникам темы и цели дискуссии</a:t>
          </a:r>
          <a:endParaRPr lang="ru-RU" sz="1400" kern="1200" dirty="0"/>
        </a:p>
      </dsp:txBody>
      <dsp:txXfrm rot="-10800000">
        <a:off x="0" y="137"/>
        <a:ext cx="8512497" cy="241549"/>
      </dsp:txXfrm>
    </dsp:sp>
    <dsp:sp modelId="{EC938EEF-F6F8-4261-A894-23734EB5DF70}">
      <dsp:nvSpPr>
        <dsp:cNvPr id="0" name=""/>
        <dsp:cNvSpPr/>
      </dsp:nvSpPr>
      <dsp:spPr>
        <a:xfrm>
          <a:off x="0" y="241686"/>
          <a:ext cx="8512497" cy="2057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Обозначение актуальности темы</a:t>
          </a:r>
          <a:endParaRPr lang="ru-RU" sz="1400" kern="1200" dirty="0"/>
        </a:p>
      </dsp:txBody>
      <dsp:txXfrm>
        <a:off x="0" y="241686"/>
        <a:ext cx="8512497" cy="205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BE700-57A5-46F7-8B3D-97E375C54896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C8C5-BBD3-49B8-B415-E0B7C5844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00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BE697-872E-4262-9C0C-1B59096A7514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B5402-18F9-4917-8E78-DF72E7FE4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5402-18F9-4917-8E78-DF72E7FE48D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64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5402-18F9-4917-8E78-DF72E7FE48D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84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5402-18F9-4917-8E78-DF72E7FE48D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45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5402-18F9-4917-8E78-DF72E7FE48D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280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5402-18F9-4917-8E78-DF72E7FE48D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8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5402-18F9-4917-8E78-DF72E7FE48D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77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5402-18F9-4917-8E78-DF72E7FE48D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70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5402-18F9-4917-8E78-DF72E7FE48D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1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5402-18F9-4917-8E78-DF72E7FE48D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74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5402-18F9-4917-8E78-DF72E7FE48D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949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5402-18F9-4917-8E78-DF72E7FE48D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85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4FDC-0B43-41E2-BC2D-B1E798450E33}" type="datetime1">
              <a:rPr lang="ru-RU" smtClean="0"/>
              <a:t>24.03.2016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Научно-практический семинар "Организация внеучебной деятельности обучающихся"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220B30-CCB7-4393-BFAA-C688B873B3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DC2F-3924-4BBC-9BF7-F11C10244749}" type="datetime1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Научно-практический семинар "Организация внеучебной деятельности обучающихся"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0B30-CCB7-4393-BFAA-C688B873B3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B220B30-CCB7-4393-BFAA-C688B873B3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4B4D-888A-4F99-BFA5-09DC24DE9F19}" type="datetime1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Научно-практический семинар "Организация внеучебной деятельности обучающихся"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2210-5003-4ED2-863B-50748ED6879F}" type="datetime1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Научно-практический семинар "Организация внеучебной деятельности обучающихся"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B220B30-CCB7-4393-BFAA-C688B873B3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Научно-практический семинар "Организация внеучебной деятельности обучающихся"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505A-4246-48C8-8D6B-934EF9C18372}" type="datetime1">
              <a:rPr lang="ru-RU" smtClean="0"/>
              <a:t>24.03.2016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220B30-CCB7-4393-BFAA-C688B873B3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0DAAF3F-3B79-4C2C-9103-6E9A104807F4}" type="datetime1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Научно-практический семинар "Организация внеучебной деятельности обучающихся"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0B30-CCB7-4393-BFAA-C688B873B3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5D36-22D6-4E65-9467-81526F428F1B}" type="datetime1">
              <a:rPr lang="ru-RU" smtClean="0"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Научно-практический семинар "Организация внеучебной деятельности обучающихся"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B220B30-CCB7-4393-BFAA-C688B873B3A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1267-820E-4893-9550-D149774C5EBA}" type="datetime1">
              <a:rPr lang="ru-RU" smtClean="0"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Научно-практический семинар "Организация внеучебной деятельности обучающихся"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B220B30-CCB7-4393-BFAA-C688B873B3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32A5-4579-46AE-BB4B-43D15FD1A65C}" type="datetime1">
              <a:rPr lang="ru-RU" smtClean="0"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Научно-практический семинар "Организация внеучебной деятельности обучающихся"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220B30-CCB7-4393-BFAA-C688B873B3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220B30-CCB7-4393-BFAA-C688B873B3A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DDF8-14B2-4801-9455-9C5E5862389A}" type="datetime1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Научно-практический семинар "Организация внеучебной деятельности обучающихся"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B220B30-CCB7-4393-BFAA-C688B873B3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BCAADEE-FCDE-4DB3-984A-428EEB080F66}" type="datetime1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Научно-практический семинар "Организация внеучебной деятельности обучающихся"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9E21DB9-6642-458F-A4B4-BD2584DBBCF4}" type="datetime1">
              <a:rPr lang="ru-RU" smtClean="0"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Научно-практический семинар "Организация внеучебной деятельности обучающихся"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220B30-CCB7-4393-BFAA-C688B873B3A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hyperlink" Target="https://4brain.ru/oratorskoe-iskusstvo/" TargetMode="External"/><Relationship Id="rId7" Type="http://schemas.openxmlformats.org/officeDocument/2006/relationships/hyperlink" Target="http://www.orator.biz/library/archiv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4brain.ru/akterskoe-masterstvo/" TargetMode="External"/><Relationship Id="rId5" Type="http://schemas.openxmlformats.org/officeDocument/2006/relationships/hyperlink" Target="https://4brain.ru/oratorskoe-iskusstvo/knigi.php" TargetMode="Externa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81000"/>
            <a:ext cx="8352927" cy="1752600"/>
          </a:xfrm>
        </p:spPr>
        <p:txBody>
          <a:bodyPr>
            <a:noAutofit/>
          </a:bodyPr>
          <a:lstStyle/>
          <a:p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Дискуссионный клуб </a:t>
            </a:r>
            <a:b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форма организации </a:t>
            </a:r>
            <a:b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внеучебной деятельности обучающихся 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38132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г. Вологда, 2016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X:\Сеничева\ОЧНЫЙ ФАКУЛЬТАТИВ\ДИСКУССИОННЫЙ КЛУБ\2012-13\Апрель 2013\фото\P1150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3"/>
            <a:ext cx="3757767" cy="250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X:\Сеничева\ОЧНЫЙ ФАКУЛЬТАТИВ\ДИСКУССИОННЫЙ КЛУБ\2012-13\Ноябрь 2012\DSC03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744416" cy="250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882050"/>
            <a:ext cx="87849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Докладчик: Н.Н. Сеничева, учитель МОУ «Лицей №32», инженер-исследователь ИСЭРТ РАН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420342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Анкетирование участников заседания</a:t>
            </a:r>
            <a:endParaRPr lang="ru-RU" sz="2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587680" cy="365760"/>
          </a:xfrm>
        </p:spPr>
        <p:txBody>
          <a:bodyPr/>
          <a:lstStyle/>
          <a:p>
            <a:pPr algn="ctr"/>
            <a:r>
              <a:rPr lang="ru-RU" dirty="0" smtClean="0"/>
              <a:t>Научно-практический семинар "Организация внеучебной деятельности обучающихся"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0B30-CCB7-4393-BFAA-C688B873B3AD}" type="slidenum">
              <a:rPr lang="ru-RU" smtClean="0"/>
              <a:t>10</a:t>
            </a:fld>
            <a:endParaRPr lang="ru-RU"/>
          </a:p>
        </p:txBody>
      </p:sp>
      <p:sp>
        <p:nvSpPr>
          <p:cNvPr id="6" name="AutoShape 4" descr="Картинки по запросу диску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257543" cy="475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X:\Сеничева\ОЧНЫЙ ФАКУЛЬТАТИВ\ДИСКУССИОННЫЙ КЛУБ\2015-16\2015-11\Фото\P1210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76" y="1484785"/>
            <a:ext cx="3598288" cy="239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X:\Сеничева\ОЧНЫЙ ФАКУЛЬТАТИВ\ДИСКУССИОННЫЙ КЛУБ\2014-15\2014-12\Фото\IMG_76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76" y="3955516"/>
            <a:ext cx="3598288" cy="239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965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0B30-CCB7-4393-BFAA-C688B873B3AD}" type="slidenum">
              <a:rPr lang="ru-RU" smtClean="0"/>
              <a:t>11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31693" y="282286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3769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Autofit/>
          </a:bodyPr>
          <a:lstStyle/>
          <a:p>
            <a:r>
              <a:rPr lang="ru-RU" sz="3000" dirty="0" smtClean="0"/>
              <a:t>Дискуссионный клуб: сущность, цель и задачи</a:t>
            </a:r>
            <a:endParaRPr lang="ru-RU" sz="3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443664" cy="365760"/>
          </a:xfrm>
        </p:spPr>
        <p:txBody>
          <a:bodyPr/>
          <a:lstStyle/>
          <a:p>
            <a:pPr algn="ctr"/>
            <a:r>
              <a:rPr lang="ru-RU" dirty="0" smtClean="0"/>
              <a:t>Научно-практический семинар "Организация внеучебной деятельности обучающихся"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0B30-CCB7-4393-BFAA-C688B873B3AD}" type="slidenum">
              <a:rPr lang="ru-RU" smtClean="0"/>
              <a:t>2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dirty="0" smtClean="0"/>
              <a:t>Дискуссионный клуб – это открытая площадка для всестороннего обсуждения наиболее актуальных проблем жизни общества.</a:t>
            </a:r>
          </a:p>
          <a:p>
            <a:pPr algn="just"/>
            <a:r>
              <a:rPr lang="ru-RU" sz="2400" dirty="0" smtClean="0"/>
              <a:t>Цель мероприятия: формирование коммуникативных навыков ведения дискуссии, развитие логического мышления, расширение кругозора.</a:t>
            </a:r>
          </a:p>
          <a:p>
            <a:pPr algn="just"/>
            <a:r>
              <a:rPr lang="ru-RU" sz="2400" dirty="0" smtClean="0"/>
              <a:t>Участниками заседаний могут быть школьники, родители, студенты, педагоги, приглашенные эксперты и т.д. </a:t>
            </a:r>
          </a:p>
          <a:p>
            <a:endParaRPr lang="ru-RU" dirty="0"/>
          </a:p>
        </p:txBody>
      </p:sp>
      <p:sp>
        <p:nvSpPr>
          <p:cNvPr id="6" name="AutoShape 4" descr="Картинки по запросу диску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04434"/>
            <a:ext cx="2016224" cy="1510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646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Autofit/>
          </a:bodyPr>
          <a:lstStyle/>
          <a:p>
            <a:r>
              <a:rPr lang="ru-RU" sz="3000" dirty="0" smtClean="0"/>
              <a:t>Что предполагает дискуссия?</a:t>
            </a:r>
            <a:endParaRPr lang="ru-RU" sz="3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443664" cy="365760"/>
          </a:xfrm>
        </p:spPr>
        <p:txBody>
          <a:bodyPr/>
          <a:lstStyle/>
          <a:p>
            <a:pPr algn="ctr"/>
            <a:r>
              <a:rPr lang="ru-RU" dirty="0" smtClean="0"/>
              <a:t>Научно-практический семинар "Организация внеучебной деятельности обучающихся"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0B30-CCB7-4393-BFAA-C688B873B3AD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94566204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utoShape 4" descr="Картинки по запросу диску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450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Autofit/>
          </a:bodyPr>
          <a:lstStyle/>
          <a:p>
            <a:r>
              <a:rPr lang="ru-RU" sz="3000" dirty="0" smtClean="0"/>
              <a:t>Методика организации Дискуссионного клуба</a:t>
            </a:r>
            <a:endParaRPr lang="ru-RU" sz="3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443664" cy="365760"/>
          </a:xfrm>
        </p:spPr>
        <p:txBody>
          <a:bodyPr/>
          <a:lstStyle/>
          <a:p>
            <a:pPr algn="ctr"/>
            <a:r>
              <a:rPr lang="ru-RU" dirty="0" smtClean="0"/>
              <a:t>Научно-практический семинар "Организация внеучебной деятельности обучающихся"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0B30-CCB7-4393-BFAA-C688B873B3AD}" type="slidenum">
              <a:rPr lang="ru-RU" smtClean="0"/>
              <a:t>4</a:t>
            </a:fld>
            <a:endParaRPr lang="ru-RU"/>
          </a:p>
        </p:txBody>
      </p:sp>
      <p:sp>
        <p:nvSpPr>
          <p:cNvPr id="6" name="AutoShape 4" descr="Картинки по запросу диску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22849421"/>
              </p:ext>
            </p:extLst>
          </p:nvPr>
        </p:nvGraphicFramePr>
        <p:xfrm>
          <a:off x="301625" y="1527174"/>
          <a:ext cx="8504238" cy="4854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8756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Autofit/>
          </a:bodyPr>
          <a:lstStyle/>
          <a:p>
            <a:r>
              <a:rPr lang="ru-RU" sz="2600" dirty="0" smtClean="0"/>
              <a:t>Тематика дискуссии </a:t>
            </a:r>
            <a:br>
              <a:rPr lang="ru-RU" sz="2600" dirty="0" smtClean="0"/>
            </a:br>
            <a:r>
              <a:rPr lang="ru-RU" sz="2600" dirty="0" smtClean="0"/>
              <a:t>(на примере ДК «Юный экономист»)</a:t>
            </a:r>
            <a:endParaRPr lang="ru-RU" sz="2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443664" cy="365760"/>
          </a:xfrm>
        </p:spPr>
        <p:txBody>
          <a:bodyPr/>
          <a:lstStyle/>
          <a:p>
            <a:pPr algn="ctr"/>
            <a:r>
              <a:rPr lang="ru-RU" dirty="0" smtClean="0"/>
              <a:t>Научно-практический семинар "Организация внеучебной деятельности обучающихся"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0B30-CCB7-4393-BFAA-C688B873B3AD}" type="slidenum">
              <a:rPr lang="ru-RU" smtClean="0"/>
              <a:t>5</a:t>
            </a:fld>
            <a:endParaRPr lang="ru-RU"/>
          </a:p>
        </p:txBody>
      </p:sp>
      <p:sp>
        <p:nvSpPr>
          <p:cNvPr id="6" name="AutoShape 4" descr="Картинки по запросу диску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913195"/>
              </p:ext>
            </p:extLst>
          </p:nvPr>
        </p:nvGraphicFramePr>
        <p:xfrm>
          <a:off x="395536" y="1705514"/>
          <a:ext cx="8348350" cy="39959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{69C7853C-536D-4A76-A0AE-DD22124D55A5}</a:tableStyleId>
              </a:tblPr>
              <a:tblGrid>
                <a:gridCol w="1350763"/>
                <a:gridCol w="699758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Учебный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Темы заседаний Дискуссионного клуба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2013/14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r>
                        <a:rPr lang="ru-RU" sz="1000" dirty="0">
                          <a:effectLst/>
                        </a:rPr>
                        <a:t>. </a:t>
                      </a:r>
                      <a:r>
                        <a:rPr lang="ru-RU" sz="1200" dirty="0">
                          <a:effectLst/>
                        </a:rPr>
                        <a:t>Зачем нужна школьная форма?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Спорт и физкультура в жизни молодежи Вологодской </a:t>
                      </a:r>
                      <a:r>
                        <a:rPr lang="ru-RU" sz="1200" dirty="0" smtClean="0">
                          <a:effectLst/>
                        </a:rPr>
                        <a:t>области.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Творческая активность обучающихся современной школы: плюсы и минусы общественного влияния.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Влияние компьютерной зависимости на психику подростков.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 Рынок труда Вологодской области.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Актуальные вопросы современной экономики в свете последних политических событий.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 </a:t>
                      </a:r>
                      <a:r>
                        <a:rPr lang="ru-RU" sz="1200" spc="-10" dirty="0">
                          <a:effectLst/>
                        </a:rPr>
                        <a:t>Подростковые конфликты и их решения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3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2014/15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Детско-родительские отношения: взгляд </a:t>
                      </a:r>
                      <a:r>
                        <a:rPr lang="ru-RU" sz="1200" dirty="0" smtClean="0">
                          <a:effectLst/>
                        </a:rPr>
                        <a:t>подростка.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Современный предприниматель: вызовы </a:t>
                      </a:r>
                      <a:r>
                        <a:rPr lang="ru-RU" sz="1200" dirty="0" smtClean="0">
                          <a:effectLst/>
                        </a:rPr>
                        <a:t>реальности.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Геополитическое положение Российской Федерации в условиях современной </a:t>
                      </a:r>
                      <a:r>
                        <a:rPr lang="ru-RU" sz="1200" dirty="0" smtClean="0">
                          <a:effectLst/>
                        </a:rPr>
                        <a:t>экономики.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Роль интеграции науки и образования в становлении молодого </a:t>
                      </a:r>
                      <a:r>
                        <a:rPr lang="ru-RU" sz="1200" dirty="0" smtClean="0">
                          <a:effectLst/>
                        </a:rPr>
                        <a:t>учёного.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 Профессиональный выбор старшеклассника: залог успешной </a:t>
                      </a:r>
                      <a:r>
                        <a:rPr lang="ru-RU" sz="1200" dirty="0" smtClean="0">
                          <a:effectLst/>
                        </a:rPr>
                        <a:t>жизнедеятельности.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Вредные привычки молодежи и методы борьбы с </a:t>
                      </a:r>
                      <a:r>
                        <a:rPr lang="ru-RU" sz="1200" dirty="0" smtClean="0">
                          <a:effectLst/>
                        </a:rPr>
                        <a:t>ними.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 Память без </a:t>
                      </a:r>
                      <a:r>
                        <a:rPr lang="ru-RU" sz="1200" dirty="0" smtClean="0">
                          <a:effectLst/>
                        </a:rPr>
                        <a:t>границ.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853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Подготовка к заседанию</a:t>
            </a:r>
            <a:endParaRPr lang="ru-RU" sz="2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587680" cy="365760"/>
          </a:xfrm>
        </p:spPr>
        <p:txBody>
          <a:bodyPr/>
          <a:lstStyle/>
          <a:p>
            <a:pPr algn="ctr"/>
            <a:r>
              <a:rPr lang="ru-RU" dirty="0" smtClean="0"/>
              <a:t>Научно-практический семинар "Организация внеучебной деятельности обучающихся"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0B30-CCB7-4393-BFAA-C688B873B3AD}" type="slidenum">
              <a:rPr lang="ru-RU" smtClean="0"/>
              <a:t>6</a:t>
            </a:fld>
            <a:endParaRPr lang="ru-RU"/>
          </a:p>
        </p:txBody>
      </p:sp>
      <p:sp>
        <p:nvSpPr>
          <p:cNvPr id="6" name="AutoShape 4" descr="Картинки по запросу диску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54257717"/>
              </p:ext>
            </p:extLst>
          </p:nvPr>
        </p:nvGraphicFramePr>
        <p:xfrm>
          <a:off x="313122" y="1556792"/>
          <a:ext cx="4042853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4176464" cy="2984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7055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Подготовка к заседанию</a:t>
            </a:r>
            <a:endParaRPr lang="ru-RU" sz="2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587680" cy="365760"/>
          </a:xfrm>
        </p:spPr>
        <p:txBody>
          <a:bodyPr/>
          <a:lstStyle/>
          <a:p>
            <a:pPr algn="ctr"/>
            <a:r>
              <a:rPr lang="ru-RU" dirty="0" smtClean="0"/>
              <a:t>Научно-практический семинар "Организация внеучебной деятельности обучающихся"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0B30-CCB7-4393-BFAA-C688B873B3AD}" type="slidenum">
              <a:rPr lang="ru-RU" smtClean="0"/>
              <a:t>7</a:t>
            </a:fld>
            <a:endParaRPr lang="ru-RU"/>
          </a:p>
        </p:txBody>
      </p:sp>
      <p:sp>
        <p:nvSpPr>
          <p:cNvPr id="6" name="AutoShape 4" descr="Картинки по запросу диску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583" y="1490724"/>
            <a:ext cx="43360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Онлайн- курсы ораторского искусства</a:t>
            </a:r>
          </a:p>
          <a:p>
            <a:pPr algn="ctr"/>
            <a:r>
              <a:rPr lang="en-US" sz="1600" dirty="0" smtClean="0">
                <a:hlinkClick r:id="rId3"/>
              </a:rPr>
              <a:t>https://4brain.ru/oratorskoe-iskusstvo/</a:t>
            </a:r>
            <a:endParaRPr lang="ru-RU" sz="1600" dirty="0" smtClean="0"/>
          </a:p>
          <a:p>
            <a:pPr algn="ctr"/>
            <a:endParaRPr lang="ru-RU" sz="1600" dirty="0"/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90724"/>
            <a:ext cx="4483356" cy="2592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70137" y="2025021"/>
            <a:ext cx="432047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Книги по ораторскому искусству и риторике</a:t>
            </a:r>
            <a:endParaRPr lang="ru-RU" dirty="0"/>
          </a:p>
          <a:p>
            <a:pPr algn="ctr"/>
            <a:r>
              <a:rPr lang="en-US" sz="1600" dirty="0" smtClean="0">
                <a:hlinkClick r:id="rId5"/>
              </a:rPr>
              <a:t>https://4brain.ru/oratorskoe-iskusstvo/knigi.php</a:t>
            </a:r>
            <a:endParaRPr lang="ru-RU" sz="1600" dirty="0" smtClean="0"/>
          </a:p>
          <a:p>
            <a:pPr algn="ctr"/>
            <a:r>
              <a:rPr lang="ru-RU" dirty="0" smtClean="0"/>
              <a:t>Онлайн курсы актерского мастерства</a:t>
            </a:r>
          </a:p>
          <a:p>
            <a:pPr algn="ctr"/>
            <a:r>
              <a:rPr lang="en-US" sz="1600" dirty="0" smtClean="0">
                <a:hlinkClick r:id="rId6"/>
              </a:rPr>
              <a:t>https://4brain.ru/akterskoe-masterstvo/</a:t>
            </a:r>
            <a:endParaRPr lang="ru-RU" sz="1600" dirty="0" smtClean="0"/>
          </a:p>
          <a:p>
            <a:pPr algn="ctr"/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4941168"/>
            <a:ext cx="4320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Библиотека Университета ораторского искусства и риторики</a:t>
            </a:r>
          </a:p>
          <a:p>
            <a:pPr algn="ctr"/>
            <a:r>
              <a:rPr lang="en-US" sz="1600" dirty="0" smtClean="0">
                <a:hlinkClick r:id="rId7"/>
              </a:rPr>
              <a:t>http://www.orator.biz/library/archive/</a:t>
            </a:r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</p:txBody>
      </p:sp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4" y="3933236"/>
            <a:ext cx="3643312" cy="1978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7383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Подготовка пространства для заседания</a:t>
            </a:r>
            <a:endParaRPr lang="ru-RU" sz="2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587680" cy="365760"/>
          </a:xfrm>
        </p:spPr>
        <p:txBody>
          <a:bodyPr/>
          <a:lstStyle/>
          <a:p>
            <a:pPr algn="ctr"/>
            <a:r>
              <a:rPr lang="ru-RU" dirty="0" smtClean="0"/>
              <a:t>Научно-практический семинар "Организация внеучебной деятельности обучающихся"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0B30-CCB7-4393-BFAA-C688B873B3AD}" type="slidenum">
              <a:rPr lang="ru-RU" smtClean="0"/>
              <a:t>8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dirty="0" smtClean="0"/>
              <a:t>«Прием аквариума»</a:t>
            </a:r>
          </a:p>
          <a:p>
            <a:r>
              <a:rPr lang="ru-RU" sz="2800" dirty="0" smtClean="0"/>
              <a:t>Наличие мультимедиа, демонстрационной доски</a:t>
            </a:r>
          </a:p>
          <a:p>
            <a:r>
              <a:rPr lang="ru-RU" sz="2800" dirty="0" smtClean="0"/>
              <a:t>Удобная мебель, комфортный интерьер</a:t>
            </a:r>
          </a:p>
          <a:p>
            <a:r>
              <a:rPr lang="ru-RU" sz="2800" dirty="0" smtClean="0"/>
              <a:t>Наличие трибуны для выступления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AutoShape 4" descr="Картинки по запросу диску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6" y="1484785"/>
            <a:ext cx="2065697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58" y="3501008"/>
            <a:ext cx="2152271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4221088"/>
            <a:ext cx="2055966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63" y="1777336"/>
            <a:ext cx="2289390" cy="1723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00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Проведение дискуссии</a:t>
            </a:r>
            <a:endParaRPr lang="ru-RU" sz="2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587680" cy="365760"/>
          </a:xfrm>
        </p:spPr>
        <p:txBody>
          <a:bodyPr/>
          <a:lstStyle/>
          <a:p>
            <a:pPr algn="ctr"/>
            <a:r>
              <a:rPr lang="ru-RU" dirty="0" smtClean="0"/>
              <a:t>Научно-практический семинар "Организация внеучебной деятельности обучающихся"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0B30-CCB7-4393-BFAA-C688B873B3AD}" type="slidenum">
              <a:rPr lang="ru-RU" smtClean="0"/>
              <a:t>9</a:t>
            </a:fld>
            <a:endParaRPr lang="ru-RU"/>
          </a:p>
        </p:txBody>
      </p:sp>
      <p:sp>
        <p:nvSpPr>
          <p:cNvPr id="6" name="AutoShape 4" descr="Картинки по запросу диску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20380039"/>
              </p:ext>
            </p:extLst>
          </p:nvPr>
        </p:nvGraphicFramePr>
        <p:xfrm>
          <a:off x="307975" y="1700808"/>
          <a:ext cx="8512497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6760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3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444D26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353</TotalTime>
  <Words>507</Words>
  <Application>Microsoft Office PowerPoint</Application>
  <PresentationFormat>Экран (4:3)</PresentationFormat>
  <Paragraphs>107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Дискуссионный клуб  как форма организации  внеучебной деятельности обучающихся </vt:lpstr>
      <vt:lpstr>Дискуссионный клуб: сущность, цель и задачи</vt:lpstr>
      <vt:lpstr>Что предполагает дискуссия?</vt:lpstr>
      <vt:lpstr>Методика организации Дискуссионного клуба</vt:lpstr>
      <vt:lpstr>Тематика дискуссии  (на примере ДК «Юный экономист»)</vt:lpstr>
      <vt:lpstr>Подготовка к заседанию</vt:lpstr>
      <vt:lpstr>Подготовка к заседанию</vt:lpstr>
      <vt:lpstr>Подготовка пространства для заседания</vt:lpstr>
      <vt:lpstr>Проведение дискуссии</vt:lpstr>
      <vt:lpstr>Анкетирование участников заседания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Дискуссионный клуб  как форма организации  внеучебной деятельности обучающихся</dc:title>
  <dc:creator>Наталья Н. Сеничева</dc:creator>
  <cp:lastModifiedBy>Наталья Н. Сеничева</cp:lastModifiedBy>
  <cp:revision>13</cp:revision>
  <cp:lastPrinted>2016-03-24T08:45:58Z</cp:lastPrinted>
  <dcterms:created xsi:type="dcterms:W3CDTF">2016-03-23T08:46:43Z</dcterms:created>
  <dcterms:modified xsi:type="dcterms:W3CDTF">2016-03-24T09:05:09Z</dcterms:modified>
</cp:coreProperties>
</file>