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9" r:id="rId6"/>
    <p:sldId id="283" r:id="rId7"/>
    <p:sldId id="294" r:id="rId8"/>
    <p:sldId id="290" r:id="rId9"/>
    <p:sldId id="296" r:id="rId10"/>
    <p:sldId id="295" r:id="rId11"/>
    <p:sldId id="284" r:id="rId12"/>
    <p:sldId id="291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95" d="100"/>
          <a:sy n="95" d="100"/>
        </p:scale>
        <p:origin x="-75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Алферьев Дмитрий Александрович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 года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очно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38.06.01 -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08.00.13. - Математические и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инструментальные методы экономики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5" t="5249" r="18101" b="126"/>
          <a:stretch/>
        </p:blipFill>
        <p:spPr>
          <a:xfrm>
            <a:off x="288925" y="1196975"/>
            <a:ext cx="2702416" cy="29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15634"/>
              </p:ext>
            </p:extLst>
          </p:nvPr>
        </p:nvGraphicFramePr>
        <p:xfrm>
          <a:off x="539750" y="2147686"/>
          <a:ext cx="8353426" cy="45110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интернет-конференция, г. Вологда, 27–29 апреля 2016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методов теории игр в инновационной деятельности предприятий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II международная интернет-конференция, г. Вологда, 20–24 июня 2016 г.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Математическая модель производственного этапа инновационного процесса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Молодая экономика: экономическая наука глазами молодых ученых, научно-практическая конференция. Москва, 7 декабря 2016.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задачи отбора инновационных идей и приоритетных инновационных решений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422032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5–7 октября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Перспективы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реиндустриализации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российской экономики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4504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7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64196"/>
              </p:ext>
            </p:extLst>
          </p:nvPr>
        </p:nvGraphicFramePr>
        <p:xfrm>
          <a:off x="539750" y="2230438"/>
          <a:ext cx="8208962" cy="377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РГНФ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Научно-технологическое пространство России и долгосрочный прогноз его развития в условиях глобальной конкуренции.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Шестой Всероссийский Конкурс молодых аналитиков (МСЭФ РФ)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развития инновационной активности в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России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конкурсной работы, победитель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научно-исследовательских работ среди молодых ученых в области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экономики «Молодые ученые – экономике региона», ИСЭРТ РАН, 03.11.2016 г.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Линейное программирование в инновационной деятельности промышленных предприятий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конкурсной работы,2 место.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35172532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48364"/>
              </p:ext>
            </p:extLst>
          </p:nvPr>
        </p:nvGraphicFramePr>
        <p:xfrm>
          <a:off x="539750" y="2230439"/>
          <a:ext cx="8137525" cy="12801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Экономико-математическое моделирование инновационной деятельности промышленных предприятий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научно-технологического пространства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«Экономико-математическое моделирование инновационной деятельности промышленных предприятий (на материалах Вологодской области)»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 января 2015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216537" y="4672549"/>
            <a:ext cx="27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Доктор экономических наук, доцент, зам. директора,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зав. отделом,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err="1" smtClean="0">
                <a:latin typeface="Arial" panose="020B0604020202020204" pitchFamily="34" charset="0"/>
              </a:rPr>
              <a:t>Гулин</a:t>
            </a:r>
            <a:r>
              <a:rPr lang="ru-RU" altLang="ru-RU" sz="1400" dirty="0" smtClean="0">
                <a:latin typeface="Arial" panose="020B0604020202020204" pitchFamily="34" charset="0"/>
              </a:rPr>
              <a:t> Константин Анатольевич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7589" y="2129715"/>
            <a:ext cx="1908000" cy="2588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79612"/>
              </p:ext>
            </p:extLst>
          </p:nvPr>
        </p:nvGraphicFramePr>
        <p:xfrm>
          <a:off x="611188" y="1843559"/>
          <a:ext cx="8064500" cy="23710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37964248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132675808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научной коммуникации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82596496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Математические и инструментальные методы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4114443667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81025" y="4582824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76181"/>
              </p:ext>
            </p:extLst>
          </p:nvPr>
        </p:nvGraphicFramePr>
        <p:xfrm>
          <a:off x="611188" y="501462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31062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097957"/>
              </p:ext>
            </p:extLst>
          </p:nvPr>
        </p:nvGraphicFramePr>
        <p:xfrm>
          <a:off x="539750" y="1916113"/>
          <a:ext cx="8208962" cy="43320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4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инновационной активности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Проблемы развития территорий. – 2015. – № 6 (80). – С.201-213.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инновационной экономики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регионах РФ: тенденции и проблемы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Менеджмент и бизнес-администрирование. – 2016. – № 2. – С. 18-34.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Маковеев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В.Н.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3568124874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производства инновационной продукции на основе линейного программирования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Проблемы развития территорий. – 2017. – № 2 (88). – С.165-176.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856570918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Научно-технологический потенциал территорий и его сравнительная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территории. – 2017. – № 1 (87). – С. 7-26.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Гулин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К.А.,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Мазилов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Е.А., Кузьмин И.В., Ермолов А.П.</a:t>
                      </a: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2572615305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Распределение значений динамики прибыли от реализации инновационного проекта на этапе коммерциализации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Вестник самарского государственного экономического университета.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2017.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№3 (149). – С. 63-70.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1865119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70189"/>
              </p:ext>
            </p:extLst>
          </p:nvPr>
        </p:nvGraphicFramePr>
        <p:xfrm>
          <a:off x="539750" y="1916113"/>
          <a:ext cx="8208962" cy="46637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9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эконометрического моделирования в прогнозировании рождаемости населения на примере РФ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Молодые ученые – экономике: сб. работ молодежной научной школы. –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15. –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Вологода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: ИСЭРТ РАН, 2015. – С. 235-240.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знаний: определение и способы оценки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Инновационное развитие территорий: материалы 3-й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(Череповец, 25-27 февраля 2015 г.). – Череповец : ЧГУ, 2015. – С. 106-108.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Теоретические аспекты инновационной деятельности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e-Журнал «Экономика и социум». – 2015. – №1 (14). – Режим доступа: http://iupr.ru/domains_data/files/zurnal_14/Alferev%20D.A..pdf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55449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Сущность и особенности инновационной деятельности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 : материалы Международной научной конференции: в 3 т. – Т. 2. – Вологда :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, 2015. – С. 120-121. – Режим доступа: http://www.regconf.vstu.edu.ru/index.php/component/phocadownload/category/6-sborniki-otdelno?download=23:tom-2-ekonomicheskie-yuridicheskie-i-sotsialnye-nauki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824616576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инновационной деятельности промышленных предприятий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 и Европа: связь культуры и экономики: материалы XII международной научно-практической конференции (15 июня 2015 года). – Прага, Чешская Республика : Изд-во WORLD PRESS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s.r.o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., 2015. – С. 306-307.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4097200752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Теоретико-методологические подходы к изучению инновационной деятельности промышленных предприятий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«Межрегиональное сотрудничество в формирующемся Евразийском экономическом пространстве» : материалы Международной интернет-конференции. – Вологда : ИСЭРТ РАН, 2015. – С. 101-110.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26012438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торговых отношений между Россией и Индией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территориального развития. – 2015. – № 9. – Режим доступа: http://vtr.isert-ran.ru/article/1646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532171763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инновационной активности организаций в России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Межрегиональной научной конференции IX ежегодной научной сессии и аспирантов и молодых ученых: I том. Технические науки. Экономические науки. – Вологда :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, 2015. – С. 462-466. – Режим доступа: http://session.vologda-uni.ru/docs/collection/collect2015_1.pdf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3022790143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Линейное программирование в инновационной деятельности промышленных предприятий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научно-практической конференции. Москва, 9 декабря 2015 г. Под ред. Р.Н. Павлова – М. : ЦЭМИ РАН, 2015. – С. 7-9.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754891110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Эконометрическое моделирование уровня развития экономики знаний в регионах России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e-Журнал «Экономика и социум». – 2015. – №6 (19). – Режим доступа: http://www.iupr.ru/domains_data/files/zurnal_19/Alferev%20D.A.(OSNOVNOY%20RAZDEL%20socialno-ekonomicheskie%20aspekty%20razvitiya%20sovremennogo%20gosudarstva).pdf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89450119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70697"/>
              </p:ext>
            </p:extLst>
          </p:nvPr>
        </p:nvGraphicFramePr>
        <p:xfrm>
          <a:off x="539750" y="1916113"/>
          <a:ext cx="8208962" cy="4888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9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483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К вопросу о применении линейного программирования для оптимизации инновационного процесса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– экономике: сб. работ молодежной научной школы. –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16. –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Вологода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: ИСЭРТ РАН, 2016. – С. 225-227.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применении теории игр в моделировании инновационной деятельности предприятий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Современные проблемы экономики. 4-ая международная научная конференция студентов, аспирантов и молодых ученых. Труды конференции. – Ереван : ОМУ ЕГУ, 2016. – С. 133-139.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инновационной активности в России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Научные семинары-дискуссии 2015 год. – Вологда : ИСЭРТ РАН, 2016. – С. 130-141.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55449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 прогнозирования темпов индекса потребительских цен (инфляции) на примере РФ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 : материалы Международной научной конференции: в 3 т. – Т. 2. – Вологда :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, 2015. – С. 120-121. – Режим доступа: http://www.regconf.vstu.edu.ru/index.php/component/phocadownload/category/6-sborniki-otdelno?download=23:tom-2-ekonomicheskie-yuridicheskie-i-sotsialnye-nauki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824616576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метода главных компонент при оценке параметров научно-технологического потенциала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территориального развития. – 2016. – № 4. – Режим доступа: http://vtr.vscc.ac.ru/article/1977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4097200752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методов теории игр в инновационной деятельности предприятий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науч.-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интернет-конференции, г. Вологда, 27–29 апреля 2016 г. – Вологда : ИСЭРТ РАН, 2016. – C. 5-6.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26012438"/>
                  </a:ext>
                </a:extLst>
              </a:tr>
              <a:tr h="32103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Инновационная активность организаций – основа научно-технологического развития экономики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в XXI веке : наука и практика. Материалы IV международной научно-практической очно-заочной конференции (27-28 мая 2016 года). – Череповец : Филиал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СПбГЭУ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в г. Череповце, 2016. – С. 62-66.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532171763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Математическая модель производственного этапа инновационного процесса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Материалы II международной интернет-конференции, г. Вологда, 20–24 июня 2016 г. – Вологда : ИСЭРТ РАН, 2016. – С.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190-197.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3022790143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задачи отбора инновационных идей и приоритетных инновационных решений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Молодая экономика: экономическая наука глазами молодых ученых. Материалы научно-практической конференции. Москва, 7 декабря 2016. Под ред. Р.Н. Павлова. – М. : ЦЭМИ РАН, 2016. – С. 8-10.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754891110"/>
                  </a:ext>
                </a:extLst>
              </a:tr>
              <a:tr h="43776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Перспективы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реиндустриализации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российской экономики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IV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5–7 октября 2016 г. : в 2-х частях. – Вологда : ИСЭРТ РАН, 2017. – Ч. I. – С. 102-107.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89450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7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5273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41407"/>
              </p:ext>
            </p:extLst>
          </p:nvPr>
        </p:nvGraphicFramePr>
        <p:xfrm>
          <a:off x="395536" y="1640196"/>
          <a:ext cx="8353426" cy="50291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16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6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3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– экономике, 2014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Применение эконометрического моделирования в прогнозировании рождаемости населения на примере РФ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3-я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(Череповец, 25-27 февраля 2015 г.)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знаний: определение и способы оценки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 конференция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Сущность и особенности инновационной деятельности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422032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 и Европа: связь культуры и экономики: XII международная научно-практическая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конференция (15 июня 2015 года)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инновационной деятельности промышленных предприятий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450475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Межрегиональное сотрудничество в формирующемся Евразийском экономическом пространстве. Международная интернет-конференция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Теоретико-методологические подходы к изучению инновационной деятельности промышленных предприятий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98046129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52736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35398"/>
              </p:ext>
            </p:extLst>
          </p:nvPr>
        </p:nvGraphicFramePr>
        <p:xfrm>
          <a:off x="395536" y="1556791"/>
          <a:ext cx="8353426" cy="50291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2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3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4461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Межрегиональная научная конференция IX ежегодной научной сессии и аспирантов и молодых ученых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инновационной активности организаций в России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3808356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научно-практической конференции. Москва, 9 декабря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Линейное программирование в инновационной деятельности промышленных предприятий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2838646131"/>
                  </a:ext>
                </a:extLst>
              </a:tr>
              <a:tr h="1306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– экономике,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вопросу о применении линейного программирования для оптимизации инновационного процесса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выступление, 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4290139945"/>
                  </a:ext>
                </a:extLst>
              </a:tr>
              <a:tr h="1306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Современные проблемы экономики. 4-ая международная научная конференция студентов, аспирантов и молодых ученых.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применении теории игр в моделировании инновационной деятельности предприятий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665531195"/>
                  </a:ext>
                </a:extLst>
              </a:tr>
              <a:tr h="1306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 : Международная научная конференция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Модель прогнозирования темпов индекса потребительских цен (инфляции) на примере РФ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xmlns="" val="1430692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10753</TotalTime>
  <Words>1891</Words>
  <Application>Microsoft Office PowerPoint</Application>
  <PresentationFormat>Экран (4:3)</PresentationFormat>
  <Paragraphs>325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190</cp:revision>
  <cp:lastPrinted>2017-04-27T05:29:32Z</cp:lastPrinted>
  <dcterms:created xsi:type="dcterms:W3CDTF">2013-09-13T10:47:31Z</dcterms:created>
  <dcterms:modified xsi:type="dcterms:W3CDTF">2017-05-23T10:56:11Z</dcterms:modified>
</cp:coreProperties>
</file>