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4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4" r:id="rId9"/>
    <p:sldId id="295" r:id="rId10"/>
    <p:sldId id="296" r:id="rId11"/>
    <p:sldId id="297" r:id="rId12"/>
    <p:sldId id="300" r:id="rId13"/>
    <p:sldId id="301" r:id="rId14"/>
    <p:sldId id="290" r:id="rId15"/>
    <p:sldId id="298" r:id="rId16"/>
    <p:sldId id="299" r:id="rId17"/>
    <p:sldId id="302" r:id="rId18"/>
    <p:sldId id="284" r:id="rId19"/>
    <p:sldId id="291" r:id="rId20"/>
    <p:sldId id="305" r:id="rId21"/>
    <p:sldId id="303" r:id="rId22"/>
    <p:sldId id="304" r:id="rId23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003399"/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 varScale="1">
        <p:scale>
          <a:sx n="88" d="100"/>
          <a:sy n="88" d="100"/>
        </p:scale>
        <p:origin x="-96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664941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 dirty="0" smtClean="0">
                <a:latin typeface="Arial" panose="020B0604020202020204" pitchFamily="34" charset="0"/>
              </a:rPr>
              <a:t>ФОТО</a:t>
            </a:r>
            <a:endParaRPr lang="ru-RU" altLang="ru-RU" sz="3600" dirty="0">
              <a:latin typeface="Arial" panose="020B0604020202020204" pitchFamily="34" charset="0"/>
            </a:endParaRP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Кремин </a:t>
            </a:r>
            <a:r>
              <a:rPr lang="ru-RU" altLang="ru-RU" b="1" u="sng" dirty="0" err="1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Алексанр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Евгеньевич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года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очно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 </a:t>
            </a:r>
            <a:r>
              <a:rPr 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</a:t>
            </a:r>
            <a:r>
              <a:rPr 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</a:t>
            </a:r>
            <a:r>
              <a:rPr 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 и управление народным хозяйством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22" r="30191" b="10694"/>
          <a:stretch/>
        </p:blipFill>
        <p:spPr>
          <a:xfrm>
            <a:off x="246821" y="1197597"/>
            <a:ext cx="2520281" cy="266431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461059"/>
              </p:ext>
            </p:extLst>
          </p:nvPr>
        </p:nvGraphicFramePr>
        <p:xfrm>
          <a:off x="179513" y="1556792"/>
          <a:ext cx="8824787" cy="48464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92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330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79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19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влияния малого предпринимательства на уровень социально-экономического развития регионов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Оценка влияния малого предпринимательства на уровень социально-экономического развития регионов / А.Е. Кремин // Россия в XXI веке: глобальные вызовы и перспективы развития : пленарные доклады Четвертого Международного форума, г. Москва, 20-22. октября 2015 г.. - М. : ИПР РАН, 2015. - С. 669-674.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кадрового потенциала малого предпринимательства в регионах: методические подходы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Оценка кадрового потенциала малого предпринимательства в регионах: методические подходы / А.Е. Кремин // Межрегиональное сотрудничество в формирующемся Евразийском экономическом пространстве : материалы II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интернет-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., г. Вологда, 20-24 июня 2016 года. - Вологда : ИСЭРТ РАН, 2016. - С. 291-300.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методического аппарата оценки функционирования малого бизнеса в муниципалитетах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Разработка методического аппарата оценки функционирования малого бизнеса в муниципалитетах / А.Е. Кремин // Проблемы экономического роста и устойчивого развития территорий : материалы науч.-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интернет-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., г. Вологда, 27-29 апреля 2016 года. - Вологда : ИСЭРТ РАН, 2016. - С. 42-47.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и тенденции развития малого предпринимательства в Российской Федерации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А.Е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Проблемы и тенденции развития малого предпринимательства в Российской Федерации / Е.А.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Мазилов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А.Е. Кремин // Вопросы территориального развития. - 2016. - №5. - № (35)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Е.А.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Мазилов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9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664241"/>
              </p:ext>
            </p:extLst>
          </p:nvPr>
        </p:nvGraphicFramePr>
        <p:xfrm>
          <a:off x="179513" y="1556792"/>
          <a:ext cx="8824787" cy="34873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92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330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680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3042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оценки уровня развития малого бизнеса на муниципальном уровне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Проблемы оценки уровня развития малого бизнеса на муниципальном уровне / А.Е. Кремин // Управление территориями и хозяйствующими субъектами в условиях экономической нестабильности: глобальные вызовы и механизмы развития : материалы науч.-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., г. Вологда, 1 декабря 2015 г. - Вологда : Вологодский филиал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РАНХиГС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2016. - С. 168-172.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оценки уровня развития малого бизнеса на муниципальном уровне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А.Е.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Направления развития кадровых ресурсов предпринимательства / Е.А.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Мазилов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А.Е. Кремин // Экономика и менеджмент инновационных технологий. - 2016. - №10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Е.А.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Мазилов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Система управления развитием малого предпринимательства в регионе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Система управления развитием малого предпринимательства в регионе / А.Е. Кремин // Молодые ученые – экономике. - Вологда : ИСЭРТ РАН, 2016. - С. 215-219.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2168678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212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726447"/>
              </p:ext>
            </p:extLst>
          </p:nvPr>
        </p:nvGraphicFramePr>
        <p:xfrm>
          <a:off x="179513" y="1556792"/>
          <a:ext cx="8824787" cy="521216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92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10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680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2252"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Национальная безопасность России: проблемы обеспечения экономического роста : монография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Национальная безопасность России: проблемы обеспечения экономического роста : монография / В.А. Ильин, А.Н.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Чекавинский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Т.В.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Ускова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Е.В. Лукин, К.А.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Гулин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Е.А.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Мазилов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А.Е. Кремин, Н.В. Ворошилов, С.А. Кожевников, О.Н.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Калачикова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Г.В. Леонидова, А.В. Попов, А.М. Панов, А.В.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Галухин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А.И. Поварова, М.А.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Печенская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- Вологда : ИСЭРТ РАН, 2016. - 300 с.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В.А. Ильин,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А.Н.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Чекавинский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Т.В.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Ускова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Е.В. Лукин,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К.А.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Гулин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Е.А.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Мазилов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А.Е. Кремин,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Н.В. Ворошилов, С.А. Кожевников, О.Н.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Калачикова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Г.В. Леонидова,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А.В. Попов,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А.М. Панов,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А.В.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Галухин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А.И. Поварова,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М.А.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Печенская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Исследование влияния функционирования малого предпринимательства на экономику муниципалитетов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Исследование влияния функционирования малого предпринимательства на экономику муниципалитетов / А.Е. Кремин // Молодая экономика: экономическая наука глазами молодых ученых : материалы Третьей науч.-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., г. Москва, 7 декабря 2016 года. - М. : ЦЭМИ РАН, 2016. - С. 116-118.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65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018420"/>
              </p:ext>
            </p:extLst>
          </p:nvPr>
        </p:nvGraphicFramePr>
        <p:xfrm>
          <a:off x="179513" y="1556792"/>
          <a:ext cx="8824787" cy="24815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92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091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359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9884"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влияния функционирования малого предпринимательства на экономику муниципального образования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Оценка влияния функционирования малого предпринимательства на экономику муниципального образования / А.Е. Кремин // Проблемы развития территории. - 2017. - №1. - № (87). - С. 59-77.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Методика оценки функционирования малого предпринимательства на муниципальном уровне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Методика оценки функционирования малого предпринимательства на муниципальном уровне / А.Е. Кремин // Дети и молодежь - будущее России : материалы IV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науч.-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., г. Вологда, 5-7 октября 2016 года. - Вологда : ИСЭРТ РАН, 2017. - С. 170-174.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33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49" y="1002506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637439"/>
              </p:ext>
            </p:extLst>
          </p:nvPr>
        </p:nvGraphicFramePr>
        <p:xfrm>
          <a:off x="326607" y="1484784"/>
          <a:ext cx="8563807" cy="50901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74975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Международный молодежный научный форум «Ломоносов-2016», Москва, МГУ, доклад, Диплом за 2 место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Методика оценки функционирования малого предпринимательства на муниципальном уровне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очное участие с докладом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III international scientific conference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Vědecko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vydavatelské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centrum «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Sociosféra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-CZ», Prague : on December 3–4, 2015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оценки уровня развития малого бизнеса на муниципальном уровне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заочное участие с материалами доклада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Международная научная конференция студентов, аспирантов и молодых ученых «Современные проблемы экономики», г. Ереван, 10-13 марта 2016 г.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функционирования системы управления и развития малого предпринимательства в регионе 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заочное участие с материалами доклада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IX ежегодная научная сессия аспирантов и молодых ученых: материалы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межрегион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науч.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., Вологда,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ВоГУ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2015 г., Диплом за 2 место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оценки уровня развития малого бизнеса на муниципальном уровне</a:t>
                      </a:r>
                    </a:p>
                    <a:p>
                      <a:pPr marL="0" algn="l" rtl="0" eaLnBrk="1" latinLnBrk="0" hangingPunct="1"/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очное участие с докладом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XV научно-практической конференции «Молодые ученые – экономике региона» (ИСЭРТ РАН), г. Вологда, 2015 г.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Система управления развитием малого предпринимательства в регионе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очное участие с докладом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Научный семинар-дискуссия ИСЭРТ РАН, Вологда, ИСЭРТ РАН, 12.05.16 г.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Методические подходы к оценке предпринимательского потенциала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49" y="1002506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721271"/>
              </p:ext>
            </p:extLst>
          </p:nvPr>
        </p:nvGraphicFramePr>
        <p:xfrm>
          <a:off x="107506" y="1412776"/>
          <a:ext cx="8896795" cy="509011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236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159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654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65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5164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Научный семинар-дискуссия ИСЭРТ РАН, Вологда, ИСЭРТ РАН, 24.12.15 г.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Методика оценки функционирования малого предпринимательства на муниципальном уровне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992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Научный семинар-дискуссия ИСЭРТ РАН, Вологда, ИСЭРТ РАН, 05.06.2015 г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Малое предпринимательство и его роль в социально-экономическом развитии муниципалитетов: к постановке проблемы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822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Международная научно-практическая конференция «Современные проблемы экономики», г. Ереван, Армения, 15.03.15 г.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Анализ отечественного и зарубежного опыта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импортозамещения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заочное участие с материалами доклада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Международная научно-практическая конференции ученых и аспирантов «Инновационное развитие территорий», г. Череповец, 25-27 февраля 2015 г.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Политика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импортозамещения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как инструмент экономического развития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очное участие с материалами доклада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X-я Международная научно-практическая конференция «Современный менеджмент: проблемы и перспективы», г. Санкт-Петербург, 26-27.03.15 г.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развития инновационной деятельности в малом бизнесе Вологодской области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очное участие с материалами доклада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XIV научно-практической конференции «Молодые ученые – экономике региона» (ИСЭРТ РАН), г. Вологда, 23.12.2014 г.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эффективности управленческой деятельности на предприятии ОАО "СКДМ"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очное участие с материалами доклада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08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49" y="1002506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774737"/>
              </p:ext>
            </p:extLst>
          </p:nvPr>
        </p:nvGraphicFramePr>
        <p:xfrm>
          <a:off x="107505" y="1556792"/>
          <a:ext cx="8896795" cy="4278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236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159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654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65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5164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5902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Научный лекторий для курсантов ВИПЭ ФСИН России (ИСЭРТ РАН) г. Вологда, 13.04.2016 г..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Малый бизнес в регионе: социальный портрет предпринимателя 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791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Научный лекторий для курсантов ВИПЭ ФСИН России (ИСЭРТ РАН), г. Вологда, 18.05.2016 г.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Методики исследования малого предпринимательства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19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Научный лекторий для студентов экономического факультета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ВоГУ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г. Вологда, 24.03.2016 г.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Малое предпринимательство Вологодской области 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Научно-практическая интернет-конференция «Проблемы экономического роста и устойчивого развития территорий», г. Вологда, ИСЭРТ РАН, 26-29 апреля 2016 г.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методического аппарата оценки функционирования малого бизнеса в муниципалитетах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очное участие с материалами доклада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 Международная интернет-конференция «Межрегиональное сотрудничество в формирующемся Евразийском экономическом пространстве», г. Вологда, ИСЭРТ РАН, 20-24 июня 2016 г.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кадрового потенциала малого предпринимательства в регионах: методические подходы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очное участие с материалами доклада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064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49" y="1002506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130513"/>
              </p:ext>
            </p:extLst>
          </p:nvPr>
        </p:nvGraphicFramePr>
        <p:xfrm>
          <a:off x="107505" y="1556792"/>
          <a:ext cx="8896795" cy="356311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236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159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654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65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5164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5902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594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IV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Международная научно-практическая конференция «Дети и молодежь – будущее России», г. Вологда, 5-7 октября 2016 г.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Методика оценки функционирования малого предпринимательства на муниципальном уровне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очное участие с материалами доклада</a:t>
                      </a:r>
                    </a:p>
                    <a:p>
                      <a:pPr marL="0" algn="l" rtl="0" eaLnBrk="1" latinLnBrk="0" hangingPunct="1"/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791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Третья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научно-практическая конференция «Молодая экономика: экономическая наука глазами молодых ученых», г. Москва, 7 декабря 2016 г.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Исследование влияния функционирования малого предпринимательства на экономику муниципалитетов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очное участие с материалами доклада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19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научного семинара-дискуссии, ИСЭРТ РАН, 15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февраля 2017 г.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Совершенствование системы управления функционированием малого предпринимательства на муниципальном уровне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научного семинара-дискуссии, ИСЭРТ РАН, 19 октября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2016 г.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Малое предпринимательство в муниципальной экономике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75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570864"/>
              </p:ext>
            </p:extLst>
          </p:nvPr>
        </p:nvGraphicFramePr>
        <p:xfrm>
          <a:off x="217553" y="1763713"/>
          <a:ext cx="8752782" cy="43280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41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870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905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609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2611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632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Тринадцатая Международная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Олимпиада по экономическим, финансовым дисциплинам и вопросам управления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Малое предпринимательство в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экономике региона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16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Всероссийская Олимпиада развития Народного хозяйства России (МСЭФ)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функционирования малого предпринимательства на муниципальном уровне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16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эффективности управленческой деятельности на предприятии ОАО «СКДМ»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244472701"/>
                  </a:ext>
                </a:extLst>
              </a:tr>
              <a:tr h="4616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взаимовлияния малого предпринимательства и экономики муниципального образования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2391928011"/>
                  </a:ext>
                </a:extLst>
              </a:tr>
              <a:tr h="43794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Всероссийский конкурс «Молодые стратегии России» 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Стратегии комплексно-инвестиционного развития г. Вологды до 2025 г.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6748793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807924"/>
              </p:ext>
            </p:extLst>
          </p:nvPr>
        </p:nvGraphicFramePr>
        <p:xfrm>
          <a:off x="132296" y="1763713"/>
          <a:ext cx="8896795" cy="43889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295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683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988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1812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872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НИР «Проблемы оценки результативности государственной поддержки предпринимательства»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81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НИР «Механизм роста экономики регионов на основе активизации малого предпринимательства»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866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НИР «Административный климат Вологодской области – 2016»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81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НИР «Оценка эффективности деятельности АУ ВО «Бизнес-инкубатор» 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214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НИР «Административный климат Вологодской области – 2015»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8727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НИР «Приоритетные направления развития импортозамещения в Вологодской области»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879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 мероприятий («дорожная карта») развития малого и среднего предпринимательства Вологодской области на среднесрочную перспективу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408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НИР «Поддержка товаропроизводителей Вологодской области, производящих импортозамещающую продукцию»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390666419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626609" y="2154237"/>
            <a:ext cx="1861754" cy="2570163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41288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«Оценка функционирования малого предпринимательства на муниципальном </a:t>
            </a: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уровне»</a:t>
            </a:r>
            <a:endParaRPr lang="ru-RU" altLang="ru-RU" sz="20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0081" y="5857836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ИСЭРТ РАН   ПРОТОКОЛ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1-15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28.01.2015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4041589" y="4780707"/>
            <a:ext cx="484542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экономических наук, доцент,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директора по научной работе, зав. отделом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 научно-технологического развития и экономики знаний</a:t>
            </a:r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Гулин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Константин Анатольевич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497" y="2163739"/>
            <a:ext cx="1894696" cy="257014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515443"/>
              </p:ext>
            </p:extLst>
          </p:nvPr>
        </p:nvGraphicFramePr>
        <p:xfrm>
          <a:off x="132296" y="1763713"/>
          <a:ext cx="8896795" cy="34746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295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683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988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1812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872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НИР «Экспортный потенциал субъектов малого и среднего предпринимательства Вологодской области и возможности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импортозамещения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81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НИР «Совершенствование механизма управления инновационной деятельностью малых предприятий»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866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НИР «Маркетинговое исследование по изучению перспективных рынков сбыта продукции экспортно-ориентированных предприятий Вологодской области в Республике Южная Корея» 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81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НИР «Маркетинговое исследование по изучению перспективных рынков сбыта продукции экспортно-ориентированных предприятий Вологодской области в Республике Индия»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214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НИР «Административный климат в России - опрос предпринимателей»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12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355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332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39750" y="1777491"/>
            <a:ext cx="813752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Лицей №32, г. Вологда:</a:t>
            </a:r>
          </a:p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Курс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«Экономика», 10 класс, II квартал 2015 г.</a:t>
            </a:r>
          </a:p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Курс «Региональная экономика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11 класс, III – IV квартал 2015 г.</a:t>
            </a:r>
          </a:p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Курс «Экономическая математика», 8 класс, III – IV квартал 2015 г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Курс «Экономическая математика», 11 класс, I – II квартал 2016 г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НОЦ ИСЭРТ РАН: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Экономический лекторий для студентов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ВоГУ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Экономический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лекторий для студентов БПОУ ВО «Губернаторский колледж народных промыслов»</a:t>
            </a:r>
          </a:p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Экономический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лекторий для курсантов ВИПЭ ФСИН России</a:t>
            </a:r>
          </a:p>
          <a:p>
            <a:pPr>
              <a:defRPr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78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923928" y="1742829"/>
            <a:ext cx="4978868" cy="348637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8748" y="1742829"/>
            <a:ext cx="3395140" cy="348637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4582" name="TextBox 12"/>
          <p:cNvSpPr txBox="1">
            <a:spLocks noChangeArrowheads="1"/>
          </p:cNvSpPr>
          <p:nvPr/>
        </p:nvSpPr>
        <p:spPr bwMode="auto">
          <a:xfrm>
            <a:off x="4067944" y="1742730"/>
            <a:ext cx="4787223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Специальный приз «За методологический подход в научной </a:t>
            </a:r>
            <a:r>
              <a:rPr lang="ru-RU" alt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работе», 16-ая Всероссийская Олимпиада развития Народного хозяйства России, 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alt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Москва., </a:t>
            </a:r>
            <a:r>
              <a:rPr lang="ru-RU" alt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 г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Диплом лауреата за участие в Всероссийском конкурсе </a:t>
            </a:r>
            <a:r>
              <a:rPr lang="ru-RU" alt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«Молодые стратегии России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г. Москва, </a:t>
            </a:r>
            <a:r>
              <a:rPr lang="ru-RU" alt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Диплом лауреата за доклад на секции «</a:t>
            </a:r>
            <a:r>
              <a:rPr lang="en-US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Problems and prospects of development of economy and management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II international scientific </a:t>
            </a:r>
            <a:r>
              <a:rPr lang="en-US" altLang="ru-RU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conferenct</a:t>
            </a:r>
            <a:r>
              <a:rPr lang="en-US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December 3- 4, </a:t>
            </a:r>
            <a:r>
              <a:rPr lang="ru-RU" alt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Прага, </a:t>
            </a:r>
            <a:r>
              <a:rPr lang="en-US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 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Диплом за первое место в Тринадцатой Международной Олимпиаде по экономическим, финансовым дисциплинам и вопросам управления в номинации «Международное предпринимательство»,  Москва, 2016 г.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alt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 </a:t>
            </a:r>
            <a:r>
              <a:rPr lang="ru-RU" alt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степени на Международном молодежном научном форуме «Ломоносов-2016 г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.», г. </a:t>
            </a:r>
            <a:r>
              <a:rPr lang="ru-RU" alt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Москва, 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МГУ, </a:t>
            </a:r>
            <a:endParaRPr lang="ru-RU" alt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alt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 II степени на IX ежегодной научной сессии аспирантов и молодых ученых, г. Вологда, </a:t>
            </a:r>
            <a:r>
              <a:rPr lang="ru-RU" altLang="ru-RU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ВоГУ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г. 2015 г.</a:t>
            </a:r>
            <a:endParaRPr lang="ru-RU" alt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alt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 II степени на XIV научно-практической конференции «Молодые ученые – экономике региона», г. Вологда, ИСЭРТ 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РАН, 2014 г.</a:t>
            </a:r>
            <a:endParaRPr lang="ru-RU" alt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Диплом второй степени в конкурсе «Лучший молодой ученый года» среди аспирантов ИСЭРТ РАН, г. Вологда, 2016 г.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3" name="TextBox 13"/>
          <p:cNvSpPr txBox="1">
            <a:spLocks noChangeArrowheads="1"/>
          </p:cNvSpPr>
          <p:nvPr/>
        </p:nvSpPr>
        <p:spPr bwMode="auto">
          <a:xfrm>
            <a:off x="375411" y="1818545"/>
            <a:ext cx="2900445" cy="309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Сертификат: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Участие в </a:t>
            </a:r>
            <a:r>
              <a:rPr lang="en-US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научно-</a:t>
            </a:r>
            <a:r>
              <a:rPr lang="ru-RU" alt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«Молодые ученые  - экономике региона».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Прослушивание лекции «Демографическое развитие России: трансформация институтов».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Участие в </a:t>
            </a:r>
            <a:r>
              <a:rPr lang="en-US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XVI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Всероссийской науч.-</a:t>
            </a:r>
            <a:r>
              <a:rPr lang="ru-RU" alt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«Молодые ученые – экономике региона».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Участие в </a:t>
            </a:r>
            <a:r>
              <a:rPr lang="en-US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Международной науч.-</a:t>
            </a:r>
            <a:r>
              <a:rPr lang="ru-RU" alt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«Дети и молодежь – будущее России».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Участие в обучающем курсе профессора </a:t>
            </a:r>
            <a:r>
              <a:rPr lang="en-US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EHESS in Paris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Sapir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МШЭ на тему «</a:t>
            </a:r>
            <a:r>
              <a:rPr lang="en-US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Monetary and economic situation in the Eurozone and its implications on International monetary system</a:t>
            </a:r>
            <a:endParaRPr lang="ru-RU" alt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86631" y="428725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45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767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60387" y="1343687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903861"/>
              </p:ext>
            </p:extLst>
          </p:nvPr>
        </p:nvGraphicFramePr>
        <p:xfrm>
          <a:off x="590550" y="1681824"/>
          <a:ext cx="8064500" cy="265267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790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Кандидатский экзамен «История и философия науки»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Кандидатский экзамен «Иностранный язык»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363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Психология и педагогика высшей школы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зачет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Методология научных исследований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зачет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251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Экономическая теория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зачет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3365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Иностранный язык в сфере научной коммуникации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зачет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684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Экзамен по дисциплине «Экономика и управление народным хозяйством»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отлично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581025" y="4581128"/>
            <a:ext cx="80946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461970"/>
              </p:ext>
            </p:extLst>
          </p:nvPr>
        </p:nvGraphicFramePr>
        <p:xfrm>
          <a:off x="611188" y="4870452"/>
          <a:ext cx="8064500" cy="9143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Педагогическая практика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отлично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Экономическая практика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зачет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892036"/>
              </p:ext>
            </p:extLst>
          </p:nvPr>
        </p:nvGraphicFramePr>
        <p:xfrm>
          <a:off x="611188" y="1773238"/>
          <a:ext cx="8064500" cy="12189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648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отлично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599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Экономика и управление народным хозяйством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xmlns="" val="53647138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74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</a:t>
            </a:r>
            <a:r>
              <a:rPr lang="en-US" sz="1600" b="1" cap="all" dirty="0" smtClean="0">
                <a:latin typeface="Times New Roman" pitchFamily="18" charset="0"/>
                <a:cs typeface="Times New Roman" pitchFamily="18" charset="0"/>
              </a:rPr>
              <a:t>Science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291005"/>
              </p:ext>
            </p:extLst>
          </p:nvPr>
        </p:nvGraphicFramePr>
        <p:xfrm>
          <a:off x="539750" y="1916113"/>
          <a:ext cx="8208962" cy="18559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Методика оценки функционирования малого предпринимательства на муниципальном уровне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Методика оценки функционирования малого предпринимательства на муниципальном уровне / А.Е. Кремин // Экономические и социальные перемены: факты, тенденции, прогноз. - 2016. - №3. - С. 231-247.</a:t>
                      </a: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ВАК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178540"/>
              </p:ext>
            </p:extLst>
          </p:nvPr>
        </p:nvGraphicFramePr>
        <p:xfrm>
          <a:off x="323528" y="1916832"/>
          <a:ext cx="8568951" cy="41760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012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05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8106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519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591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Методика оценки функционирования малого предпринимательства на муниципальном уровне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Кремин, А.Е. Методика оценки функционирования малого предпринимательства на муниципальном уровне 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Текст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/ А.Е. Кремин // Экономические и социальные перемены: факты, тенденции, прогноз. - 2016. - №3. - С. 231-247.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влияния функционирования малого предпринимательства на экономику муниципального образования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algn="just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Оценка влияния функционирования малого предпринимательства на экономику муниципального образования 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[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Текст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]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 А.Е. Кремин // Проблемы развития территории. - 2017. - №1. - № (87). - С. 59-77.	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влияния внешних факторов на функционирование малого предпринимательства муниципального образования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Оценка влияния внешних факторов на функционирование малого предпринимательства муниципального образования 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[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Текст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]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А.Е. Кремин 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// Вестник Самарского государственного экономического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ниверситета. – 2017.  (в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печати на 19.05.2017 г.)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3568124874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Методика оценки эффективности государственной поддержки малого предпринимательства в регионе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Методика оценки эффективности государственной поддержки малого предпринимательства в регионе</a:t>
                      </a:r>
                    </a:p>
                    <a:p>
                      <a:pPr marL="0" algn="l" rtl="0" eaLnBrk="1" latinLnBrk="0" hangingPunct="1"/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[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Текст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]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 А.Е. Кремин // Проблемы развития территории. - 2017. - №3. - № (89). (в печати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19.05.2017 г.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818170"/>
              </p:ext>
            </p:extLst>
          </p:nvPr>
        </p:nvGraphicFramePr>
        <p:xfrm>
          <a:off x="179513" y="1556792"/>
          <a:ext cx="8824787" cy="49344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92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890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158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4996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Анализ отечественного и зарубежного опыта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импотрозамещения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Кремин, А.Е. Анализ отечественного и зарубежного опыта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импотрозамещения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/ А.Е. Кремин // Современные проблемы экономики : труды III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Междунар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 науч.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 студентов, аспирантов и молодых ученых, г. Ереван. - Ереван : ОМУ ЕГУ, 2014. - Ереван : ОМУ ЕГУ, 2014. - С. 209-216.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развития инновационной деятельности в малом бизнесе Вологодской области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Проблемы развития инновационной деятельности в малом бизнесе Вологодской области / А.Е. Кремин // Современный менеджмент: проблемы и перспективы : материалы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науч.-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., г. Санкт-Петербург, 26-27 марта 2015 г. - СПб. : Культ-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-пресс, 2015. - С. 329-333.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Политика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импортозамещения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как инструмент экономического развития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Политика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импортозамещения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как инструмент экономического развития / А.Е. Кремин // Инновационное развитие территорий : материалы III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науч.-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., г. Череповец, 25-27 февраля 2015 г. - Череповец : ЧГУ, 2015. - С. 112-115.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эффективности управленческой деятельности на предприятии ОАО "СКДМ"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Оценка эффективности управленческой деятельности на предприятии ОАО "СКДМ" / А.Е. Кремин // Молодые ученые – экономике. - Вологда : ИСЭРТ РАН, 2015. - С. 284-289.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Теоретические подходы к определению категории малого предпринимательства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Теоретические подходы к определению категории малого предпринимательства / А.Е. Кремин // Экономика и социум. - 2015. - №3	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 оценке уровня развития малого предпринимательства в муниципалитетах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К оценке уровня развития малого предпринимательства в муниципалитетах / А.Е. Кремин // Вопросы территориального развития. - 2015. - №8	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38992172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887709"/>
              </p:ext>
            </p:extLst>
          </p:nvPr>
        </p:nvGraphicFramePr>
        <p:xfrm>
          <a:off x="179513" y="1556792"/>
          <a:ext cx="8824787" cy="48429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92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330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158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4996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влияния деятельности малого бизнеса на уровень социально-экономического развития региона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Оценка влияния деятельности малого бизнеса на уровень социально-экономического развития региона / А.Е. Кремин // Современные научные исследования и инновации. - 2015. - №11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Методические подходы к оценке функционирования малого бизнеса в муниципалитетах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Методические подходы к оценке функционирования малого бизнеса в муниципалитетах / А.Е. Кремин // Экономика и социум. - 2015. - №5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оценки уровня развития малого бизнеса на муниципальном уровне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Проблемы оценки уровня развития малого бизнеса на муниципальном уровне / А.Е. Кремин // 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Problems and prospects of development of economy and management : materials of the III international scientific conference on December 3-4, 2015. - Prague :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Vědecko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vydavatelské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centrum "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Sociosféra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-CZ", 2015. -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С. 152-154.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оценки уровня развития малого бизнеса на муниципальном уровне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Проблемы оценки уровня развития малого бизнеса на муниципальном уровне / А.Е. Кремин // IX ежегодная научная сессия аспирантов и молодых ученых : материалы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межрегион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науч.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- Вологда :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ВоГУ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2015. - С. 385-389.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функционирования системы управления и развития малого предпринимательства в регионе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Проблемы функционирования системы управления и развития малого предпринимательства в регионе / А.Е. Кремин // Современные проблемы экономики : труды IV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науч.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студентов, аспирантов и молодых ученых, г. Ереван. - Ереван : ОМУ ЕГУ, 2016. - С. 195-201.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88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689752"/>
              </p:ext>
            </p:extLst>
          </p:nvPr>
        </p:nvGraphicFramePr>
        <p:xfrm>
          <a:off x="179513" y="1556792"/>
          <a:ext cx="8824787" cy="46601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92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330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158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4996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Методика оценки функционирования малого предпринимательства на муниципальном уровне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Методика оценки функционирования малого предпринимательства на муниципальном уровне / А.Е. Кремин // ЛОМОНОСОВ - 2016 : материалы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молодежного форума, г. Москва, 11-15 апреля 2016 года. - М. : МГУ им. М.В. Ломоносова, 2016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Предпринимательский потенциал населения территории: сущность и процесс его реализации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Предпринимательский потенциал населения территории: сущность и процесс его реализации / А.Е. Кремин // Экономика и социум. - 2016. - №4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Методика оценки функционирования малого предпринимательства на муниципальном уровне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Методика оценки функционирования малого предпринимательства на муниципальном уровне / А.Е. Кремин // Экономические и социальные перемены: факты, тенденции, прогноз. - 2016. - №3. - С. 231-247.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Методика оценки функционирования малого предпринимательства на муниципальном уровне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Методика оценки функционирования малого предпринимательства на муниципальном уровне / А.Е. Кремин // Научные семинары-дискуссии 2015 год. - Вологда : ИСЭРТ РАН, 2016. - С. 151-163.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Методические подходы к оценке предпринимательского потенциала населения локальной территории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Кремин, А.Е. Методические подходы к оценке предпринимательского потенциала населения локальной территории / А.Е. Кремин // Социально-гуманитарный вестник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Прикаспия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- 2016. - №1. - С. 57-60.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7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10814</TotalTime>
  <Words>3946</Words>
  <Application>Microsoft Office PowerPoint</Application>
  <PresentationFormat>Экран (4:3)</PresentationFormat>
  <Paragraphs>497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238</cp:revision>
  <cp:lastPrinted>2017-04-27T05:29:32Z</cp:lastPrinted>
  <dcterms:created xsi:type="dcterms:W3CDTF">2013-09-13T10:47:31Z</dcterms:created>
  <dcterms:modified xsi:type="dcterms:W3CDTF">2017-05-23T11:03:25Z</dcterms:modified>
</cp:coreProperties>
</file>