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4"/>
  </p:notesMasterIdLst>
  <p:sldIdLst>
    <p:sldId id="266" r:id="rId2"/>
    <p:sldId id="281" r:id="rId3"/>
    <p:sldId id="293" r:id="rId4"/>
    <p:sldId id="274" r:id="rId5"/>
    <p:sldId id="289" r:id="rId6"/>
    <p:sldId id="283" r:id="rId7"/>
    <p:sldId id="294" r:id="rId8"/>
    <p:sldId id="295" r:id="rId9"/>
    <p:sldId id="296" r:id="rId10"/>
    <p:sldId id="297" r:id="rId11"/>
    <p:sldId id="298" r:id="rId12"/>
    <p:sldId id="290" r:id="rId13"/>
    <p:sldId id="299" r:id="rId14"/>
    <p:sldId id="300" r:id="rId15"/>
    <p:sldId id="301" r:id="rId16"/>
    <p:sldId id="302" r:id="rId17"/>
    <p:sldId id="303" r:id="rId18"/>
    <p:sldId id="305" r:id="rId19"/>
    <p:sldId id="284" r:id="rId20"/>
    <p:sldId id="291" r:id="rId21"/>
    <p:sldId id="292" r:id="rId22"/>
    <p:sldId id="288" r:id="rId23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 varScale="1">
        <p:scale>
          <a:sx n="88" d="100"/>
          <a:sy n="88" d="100"/>
        </p:scale>
        <p:origin x="-9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BA0F4E-7EA3-4F1C-96D6-5B93C1C3691B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0522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Якушев Николай Олегович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года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народным хозяйством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34" t="7572" r="30395" b="35857"/>
          <a:stretch/>
        </p:blipFill>
        <p:spPr>
          <a:xfrm>
            <a:off x="395536" y="1412776"/>
            <a:ext cx="2209379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383662"/>
              </p:ext>
            </p:extLst>
          </p:nvPr>
        </p:nvGraphicFramePr>
        <p:xfrm>
          <a:off x="539750" y="1916113"/>
          <a:ext cx="8208962" cy="488949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0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3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30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Методический подход к оценке экспортного потенциала регионов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Методический подход к оценке экспортного потенциала регионов / Н.О. Якушев // ЛОМОНОСОВ – 2016: материалы междунар. молодежного форума, г. Москва, 11-15 апреля 2016 года. – М.: МГУ им. М.В. Ломоносова, 2016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подходов к оценке экспортного потенциала региона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Анализ подходов к оценке экспортного потенциала региона / Н.О. Якушев // IX ежегодная научная сессия аспирантов и молодых ученых: материалы межрегион. науч. конф. – Вологда: ВоГУ, 2015. – С. 453-457.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Основные структурные тренды в развитии экспорта регионов СЗФО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Основные структурные тренды в развитии экспорта регионов СЗФО / Н.О. Якушев // Журнал научных и прикладных исследований. – 2015. –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№12. – С. 58-60.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Экспортная деятельность региона с моноструктурной экономикой: особенности и направления развития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Экспортная деятельность региона с моноструктурной экономикой: особенности и направления развития / Н.О. Якушев // Экономика и социум. – 2015. – №4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2510629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74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135846"/>
              </p:ext>
            </p:extLst>
          </p:nvPr>
        </p:nvGraphicFramePr>
        <p:xfrm>
          <a:off x="539750" y="1916113"/>
          <a:ext cx="8208962" cy="33045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20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3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30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Организационный проект создания новой туристической компании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Организационный проект создания новой туристической компании / Н.О. Якушев // Молодые ученые – экономике. – Вологда: ИСЭРТ РАН, 2015. – С. 259-264.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Теоретические основы управления экономикой знаний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Теоретические основы управления экономикой знаний / Н.О. Якушев // Инновационное развитие территорий: материалы III Междунар. науч.-практ. конф., г. Череповец, 25-27 февраля 2015 г. – Череповец: ЧГУ, 2015. – С. 117-118.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Основы бизнес-планирования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Основы бизнес-планирования: метод. указ. по изучению дисциплины: учеб. пособие / Н.О. Якушев. – Вологда, 2017. – 22 с.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2510629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66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610703"/>
              </p:ext>
            </p:extLst>
          </p:nvPr>
        </p:nvGraphicFramePr>
        <p:xfrm>
          <a:off x="539750" y="2230438"/>
          <a:ext cx="8353426" cy="36881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74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4832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XXIV Международная конференция студентов, аспирантов и молодых учёных «Ломоносов» проводимая в рамках Международного научного молодежного форума «Ломоносов-2017», МГУ им. М.В. Ломоносова,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г. Москва, 2017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Экспортная составляющая регионов: оценка состояния и перспективы развития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Очная, доклад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Грамота за лучший доклад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III Санкт-Петербургский международный экономический конгресс (СПЭК-2017) «Форсайт «Россия»: новое индустриальное общество: перезагрузка», ФГБУН Санкт-Петербургский научный центр РАН, г. Санкт-Петербург, 2017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Несырьевой экспорт России и его роль в экономическом развитии регионов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Очная, доклад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Публикация/сертификат участника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181084"/>
              </p:ext>
            </p:extLst>
          </p:nvPr>
        </p:nvGraphicFramePr>
        <p:xfrm>
          <a:off x="539750" y="2230438"/>
          <a:ext cx="8353426" cy="39928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74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4832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Международная научно-практическая конференция «Управление социально-экономическими системами»,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ВоГУ, г. Вологда, 2017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Инфраструктура поддержки экспорта: национальный и региональный аспект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Очная, доклад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Международная научно-практическая конференция «Управление экономикой XXI века: анализ тенденций и перспективы развития», Луганский национальный университет им. В. Даля, 2016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Экспортная деятельность российских регионов: проблемы и направления развития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IV Международная научно-практическая конференция «Дети и молодежь – будущее России»,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г. Вологда, 2016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Особенности составляющей товарной структуры экспорта региона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Очная, доклад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Публикация/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участника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3676691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19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303512"/>
              </p:ext>
            </p:extLst>
          </p:nvPr>
        </p:nvGraphicFramePr>
        <p:xfrm>
          <a:off x="539552" y="1988840"/>
          <a:ext cx="8353426" cy="463297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74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64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39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4832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Международная интернет-конференция «Межрегиональное сотрудничество в формирующемся Евразийском экономическом пространстве», ИСЭРТ РАН, 2016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Внешнеторговое сотрудничество российских регионов и Республики Армения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 материалами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доклада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Международная научно-практическая конференция «Экономика и управление в XXI веке: наука и практика»,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ф-л СПбГЭУ,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г. Череповец, 2016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Экспортная деятельность региона: характеристика и причины ограничения развития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Очная, доклад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Публикация/сертификат участника 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Международная научно-практическая конференция «Международная и региональная интеграции: перспективы и вызовы», Российская академия народного хозяйства и государственной службы при Президенте РФ (РАНХиГС),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г. Москва, 2016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Характеристика и ключевые факторы развития экспортной деятельности регионов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Очная, доклад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 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3676691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45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761668"/>
              </p:ext>
            </p:extLst>
          </p:nvPr>
        </p:nvGraphicFramePr>
        <p:xfrm>
          <a:off x="539552" y="1916832"/>
          <a:ext cx="8353426" cy="472437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916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200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4832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48131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7580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Международная научная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конференция «Роль молодых ученых в развитии науки, инновации и технологий», Академии наук Республики Таджикистан, 2016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Экспортная деятельность России и Армении в рамках евразийской интеграции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987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Международный молодёжный научный форум «Ломоносов – 2016», 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МГУ им. М.В. Ломоносова, 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г. Москва, 2016 г.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Методический подход к оценке экспортного потенциала регионов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Очная, доклад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Публикация/сертификат участника 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7762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IV международная научно-практическая конференция «Инновационное развитие территорий» ЧГУ, г. Череповец, 2016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Характеристика и ключевые факторы развития экспортной деятельности регионов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Очная, доклад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3676691668"/>
                  </a:ext>
                </a:extLst>
              </a:tr>
              <a:tr h="87762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III международная научно-практическая конференция «Проблемы и перспективы развития экономики и управления», Научно-издательский центр «Социосфера», Прага, 2015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Состояние и направления экспортной деятельности Вологодской области и государств-участников СНГ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110217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57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5643"/>
              </p:ext>
            </p:extLst>
          </p:nvPr>
        </p:nvGraphicFramePr>
        <p:xfrm>
          <a:off x="539552" y="1916832"/>
          <a:ext cx="8353426" cy="451101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916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39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4832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48131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20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XVI Всероссийская научно-практическая конференция «Молодые ученые – экономике региона»,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ИСЭРТ РАН, 2016 г.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Несырьевой экспорт регионов: состояние и направления развития регионов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Очная, доклад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Диплом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 степени/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987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Третья научно-практическая конференция «Молодая экономика: экономическая наука глазами молодых ученых», ЦЭМИ РАН, 2016 г.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Состояние конъюнктуры в экспорте регионов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Очная, доклад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15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Общественно-научный форум «Россия: ключевые проблемы и решения» ИНИОН РАН, г. Москва, 2016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Масштабы и сдерживающие факторы развития экспортной деятельности регионов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3676691668"/>
                  </a:ext>
                </a:extLst>
              </a:tr>
              <a:tr h="87762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Научно-практическая интернет-конференция «Проблемы экономического роста и устойчивого развития территорий»,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ИСЭРТ РАН, 2016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Характеристика и ключевые факторы развития регионального экспорта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 с материалами доклада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110217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78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315370"/>
              </p:ext>
            </p:extLst>
          </p:nvPr>
        </p:nvGraphicFramePr>
        <p:xfrm>
          <a:off x="539552" y="1916832"/>
          <a:ext cx="8353426" cy="455748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916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200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630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4634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48131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799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XV научно-практическая конференция «Молодые ученые – экономике региона», ИСЭРТ РАН, 2015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Несырьевой экспорт и его роль в экономическом развитии регионов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Очная, доклад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Диплом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 степени/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987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Межрегиональная научная конференция «IX Ежегодная научная сессии аспирантов и молодых ученых», ВоГУ, 2015 г.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подходов к оценке экспортного потенциала региона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Очная, доклад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331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XIV научно-практическая конференция «Молодые ученые – экономике региона», ИСЭРТ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РАН, 2014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Организационный проект создания новой туристической компании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Очная, доклад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3676691668"/>
                  </a:ext>
                </a:extLst>
              </a:tr>
              <a:tr h="78331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Бизнес-школа для экспортно-ориентированных предприятий малого и среднего бизнеса г. Вологды,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МБУ «Центр содействия развитию предпринимательства и туризма»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г. Вологда, 27.10.2015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Зарубежные партнёры.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Выбор страны для планируемого экспорта.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Доклад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3793775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67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248404"/>
              </p:ext>
            </p:extLst>
          </p:nvPr>
        </p:nvGraphicFramePr>
        <p:xfrm>
          <a:off x="539552" y="1772816"/>
          <a:ext cx="8353426" cy="437761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036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081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3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2626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48131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799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Научный семинар-дискуссия,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ИСЭРТ РАН, Вологда, 18.01.2017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Конъюнктура экспортной корзины регионов и проблемы её реструктуризации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Доклад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987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Научный семинар-дискуссия, 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ИСЭРТ РАН, Вологда, 12.10.2016 г.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 развития экспортной деятельности российских регионов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Доклад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331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Научный семинар-дискуссия,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ИСЭРТ РАН, Вологда, 19.02.2016 г.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Методические подходы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 оценке экспортного потенциала региона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Доклад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3676691668"/>
                  </a:ext>
                </a:extLst>
              </a:tr>
              <a:tr h="78331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Научный семинар-дискуссия,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ИСЭРТ РАН, Вологда, 16.09.2015 г.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Экспортная деятельность Вологодской области: тенденции и перспективы развития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Доклад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2426409824"/>
                  </a:ext>
                </a:extLst>
              </a:tr>
              <a:tr h="78331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Научный семинар-дискуссия,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ИСЭРТ РАН, Вологда, 21.05.2015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Исследование экспортного потенциала регионов: к постановке проблемы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Доклад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552334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1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25056"/>
              </p:ext>
            </p:extLst>
          </p:nvPr>
        </p:nvGraphicFramePr>
        <p:xfrm>
          <a:off x="539552" y="1916832"/>
          <a:ext cx="8208962" cy="31744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21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44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892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42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Шестнадцатая Всероссийская Олимпиада развития Народного хозяйства России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состояния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экспортного потенциала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региона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 моноструктурной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экономикой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1798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Конкурс научно-исследовательских работ среди молодых ученых в области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экономики «Молодые ученые – экономике региона»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 развития экспортной деятельности российских регионов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6778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Ежегодная Всероссийская Олимпиада развития Народного хозяйства России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Внешняя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торговля России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234734004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41288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44208" y="1772816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dirty="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525606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«Организационно-экономический механизм управления экспортным потенциалом региона (на примере Вологодской области)»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ИСЭРТ РАН   ПРОТОКОЛ № 1-15 от 28.01.2015 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3995936" y="4725144"/>
            <a:ext cx="484542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Доктор экономических наук, доцент, зам. </a:t>
            </a:r>
            <a:r>
              <a:rPr lang="ru-RU" altLang="ru-RU" sz="1400" dirty="0">
                <a:latin typeface="Arial" panose="020B0604020202020204" pitchFamily="34" charset="0"/>
              </a:rPr>
              <a:t>директора по научной работе, зав. отделом проблем научно-технологического развития и экономики знаний,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latin typeface="Arial" panose="020B0604020202020204" pitchFamily="34" charset="0"/>
              </a:rPr>
              <a:t>Гулин Константин </a:t>
            </a:r>
            <a:r>
              <a:rPr lang="ru-RU" altLang="ru-RU" sz="1400" dirty="0" smtClean="0">
                <a:latin typeface="Arial" panose="020B0604020202020204" pitchFamily="34" charset="0"/>
              </a:rPr>
              <a:t>Анатольевич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224" y="2060848"/>
            <a:ext cx="2000647" cy="27138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351405"/>
              </p:ext>
            </p:extLst>
          </p:nvPr>
        </p:nvGraphicFramePr>
        <p:xfrm>
          <a:off x="539552" y="1700808"/>
          <a:ext cx="8137525" cy="498842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488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27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139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Организационно-экономический механизм управления экспортным потенциалом региона»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383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 «Оценка эффективности деятельности АУ ВО «Бизнес-инкубатор» – 2016»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795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 «Административный климат Вологодской области – 2015»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317958377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 «Проблемы разработки теории и практической реализации социальных инноваций»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4027088070"/>
                  </a:ext>
                </a:extLst>
              </a:tr>
              <a:tr h="48996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 «Приоритетные направления развития импортозамещения в Вологодской области»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91562661"/>
                  </a:ext>
                </a:extLst>
              </a:tr>
              <a:tr h="47587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 «Поддержка товаропроизводителей Вологодской области, производящих импортозамещающую продукцию»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3749397997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 «Маркетинговое исследование по изучению перспективных рынков сбыта продукции экспортно-ориентированных предприятий Вологодской области в Республике Индия»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2156111898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 «Мониторинг состояния инновационного, научного и производственного, финансово-экономического потенциала территориальных кластеров и актуализация программ кластеров»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403012296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1"/>
          <p:cNvSpPr>
            <a:spLocks noChangeArrowheads="1"/>
          </p:cNvSpPr>
          <p:nvPr/>
        </p:nvSpPr>
        <p:spPr bwMode="auto">
          <a:xfrm>
            <a:off x="467544" y="1628800"/>
            <a:ext cx="8137525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«Лицей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32»,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Вологда:</a:t>
            </a:r>
          </a:p>
          <a:p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«Экономика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8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класс,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2015-2016 гг.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«Экономика»,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класс, 2016-2017 гг.</a:t>
            </a:r>
          </a:p>
          <a:p>
            <a:endParaRPr lang="ru-RU" alt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НОЦ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ИСЭРТ РАН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 в работе предметного жюри по проверке всероссийской олимпиады школьников по экономике (муниципальный этап)</a:t>
            </a:r>
          </a:p>
          <a:p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Экономический лекторий для студентов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ВоГУ</a:t>
            </a:r>
          </a:p>
          <a:p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Экономический лекторий для студентов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НОУ ВПО «Вологодский институт бизнеса»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лекции для студентов НОУ ВПО «Вологодский институт бизнеса» по курсу «Основы бизнес-планирования», IV квартал 2015 г.</a:t>
            </a:r>
          </a:p>
          <a:p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Экономический лекторий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Школе начинающего предпринимателя для студентов БПОУО ВО «Губернаторского колледжа народных промыслов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в Бизнес-школе для экспортно-ориентированных предприятий малого и среднего бизнеса г. Вологды, МБУ «Центр содействия развитию предпринимательства и туризма» г. Вологда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45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Скругленный прямоугольник 15"/>
          <p:cNvSpPr/>
          <p:nvPr/>
        </p:nvSpPr>
        <p:spPr>
          <a:xfrm>
            <a:off x="539552" y="1628800"/>
            <a:ext cx="4176464" cy="15841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Грамота:</a:t>
            </a:r>
          </a:p>
          <a:p>
            <a:pPr eaLnBrk="1" hangingPunct="1"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За лучший доклад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XXIV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Международной конференции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студентов, аспирантов и молодых учёных «Ломоносов»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проводимой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Международного научного молодежного форума «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Ломоносов –2017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МГУ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им. М.В. Ломоносова, г. Москва, 10.04.2017 г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788024" y="1628800"/>
            <a:ext cx="4104456" cy="511256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Диплом:</a:t>
            </a:r>
          </a:p>
          <a:p>
            <a:pPr eaLnBrk="1" hangingPunct="1"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Диплом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степени на XVI Всероссийской научно-практической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конференция «Молодые ученые – экономике региона», ИСЭРТ РАН,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Вологда, 16.12.2016 г.</a:t>
            </a:r>
          </a:p>
          <a:p>
            <a:pPr eaLnBrk="1" hangingPunct="1"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Диплом за первое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Шестнадцатой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Олимпиада развития Народного хозяйства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в номинации «Внешняя торговля России»,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</a:t>
            </a:r>
          </a:p>
          <a:p>
            <a:pPr eaLnBrk="1" hangingPunct="1"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Диплом за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(вторая премия) в конкурсе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научно-исследовательских работ среди молодых ученых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экономики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«Молодые ученые – экономике региона»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номинации «Молодые ученые»,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ИСЭРТ РАН, г. Вологда, 2016 г.</a:t>
            </a:r>
          </a:p>
          <a:p>
            <a:pPr eaLnBrk="1" hangingPunct="1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Диплом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конкурсе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«Лучший молодой учёный года» среди аспирантов Института социально-экономического развития территории РАН,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Диплом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XV научно-практической конференции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«Молодые ученые – экономике региона», ИСЭРТ РАН, </a:t>
            </a:r>
          </a:p>
          <a:p>
            <a:pPr eaLnBrk="1" hangingPunct="1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Вологда,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11.12.2015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eaLnBrk="1" hangingPunct="1">
              <a:defRPr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67544" y="3284984"/>
            <a:ext cx="4248472" cy="352839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 eaLnBrk="1" hangingPunct="1">
              <a:defRPr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Сертификат:</a:t>
            </a:r>
          </a:p>
          <a:p>
            <a:pPr eaLnBrk="1" hangingPunct="1">
              <a:defRPr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Участие в III Санкт-Петербургском международном экономическом конгрессе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(СПЭК-2017) «Форсайт «Россия»: новое индустриальное общество: перезагрузка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eaLnBrk="1" hangingPunct="1">
              <a:defRPr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международной научно-практической конференции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«Управление социально-экономическими системами», ВоГУ</a:t>
            </a: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Прослушивание лекции «Демографическое развитие России: трансформация институтов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ИСЭРТ РАН</a:t>
            </a:r>
          </a:p>
          <a:p>
            <a:pPr eaLnBrk="1" hangingPunct="1">
              <a:defRPr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 в работе предметного жюри по проверке всероссийской олимпиады школьников по экономике (муниципальный этап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г. Вологда, 2016 г.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Участие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IV Международной науч.-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«Дети и молодежь – будущее </a:t>
            </a:r>
            <a:r>
              <a:rPr lang="ru-RU" sz="110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ru-RU" sz="1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международной научно-практической конференции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«Международная и региональная интеграции: перспективы и вызовы», Российская академия народного хозяйства и государственной службы при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Президенте РФ</a:t>
            </a:r>
          </a:p>
          <a:p>
            <a:pPr eaLnBrk="1" hangingPunct="1">
              <a:defRPr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(РАНХиГС), г. Москва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607163"/>
              </p:ext>
            </p:extLst>
          </p:nvPr>
        </p:nvGraphicFramePr>
        <p:xfrm>
          <a:off x="611560" y="1772816"/>
          <a:ext cx="8064500" cy="271537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Эконометрика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745477797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368086147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Педагогика и психология высшей школы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70171131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261509545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Иностранный язык в сфере научной коммуникации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293842096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Экономика и управление народным хозяйством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611560" y="4869160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907530"/>
              </p:ext>
            </p:extLst>
          </p:nvPr>
        </p:nvGraphicFramePr>
        <p:xfrm>
          <a:off x="611560" y="5229200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268185"/>
              </p:ext>
            </p:extLst>
          </p:nvPr>
        </p:nvGraphicFramePr>
        <p:xfrm>
          <a:off x="611188" y="1773238"/>
          <a:ext cx="8064500" cy="18153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53647138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833956"/>
              </p:ext>
            </p:extLst>
          </p:nvPr>
        </p:nvGraphicFramePr>
        <p:xfrm>
          <a:off x="539750" y="1916113"/>
          <a:ext cx="8208962" cy="14045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41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3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Высокотехнологичный экспорт России и его территориальная специфика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Высокотехнологичный экспорт России и его территориальная специфика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[Текст] / Н.О. Якушев // Проблемы развития территории. – 2017. – № 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541100"/>
              </p:ext>
            </p:extLst>
          </p:nvPr>
        </p:nvGraphicFramePr>
        <p:xfrm>
          <a:off x="539750" y="1916113"/>
          <a:ext cx="8208962" cy="467613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0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3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30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Особенности поддержки российского экспорта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Особенности поддержки российского экспорта / Н.О. Якушев // Региональное развитие. – 2017. – №3(21)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Особенности составляющей товарной структуры экспорта региона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Особенности составляющей товарной структуры экспорта региона / Н.О. Якушев // Дети и молодежь – будущее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России: материалы IV Междунар. науч.-практ. конф., г. Вологда, 5-7 октября 2016 года. – Вологда: ИСЭРТ РАН, 2017. – С. 286-291.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Экспортная деятельность российских регионов: особенности и инструменты развития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Экспортная деятельность российских регионов: особенности и инструменты развития / Н.О. Якушев // Синергия наук. – 2016. – №6. – С. 224-234.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Состояние конъюнктуры в экспорте регионов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Состояние конъюнктуры в экспорте регионов / Н.О. Якушев // Молодая экономика: экономическая наука глазами молодых ученых: материалы Третьей науч.-практ. конф., г. Москва, 7 декабря 2016 года. – М.: ЦЭМИ РАН, 2016. – С. 181-182.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304482872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996525"/>
              </p:ext>
            </p:extLst>
          </p:nvPr>
        </p:nvGraphicFramePr>
        <p:xfrm>
          <a:off x="539750" y="1916113"/>
          <a:ext cx="8208962" cy="47980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0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3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30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Экспортная деятельность российских регионов: проблемы и направления развития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Экспортная деятельность российских регионов: проблемы и направления развития / Н.О. Якушев // Управление экономикой XXI века: анализ тенденций и перспективы развития: сб. статей по материалам I Междунар. науч.-практ. конф., г. Луганск, 1-2 декабря 2016 года. – Луганск, 2017. – С. 463-469.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Внешнеторговое сотрудничество российских регионов и Республики Армения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Внешнеторговое сотрудничество российских регионов и Республики Армения / Н.О. Якушев // Межрегиональное сотрудничество в формирующемся Евразийском экономическом пространстве: материалы II Междунар. интернет-конф., г. Вологда, 20-24 июня 2016 года. – Вологда: ИСЭРТ РАН, 2016. – С. 77-83.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Характеристика и ключевые факторы развития регионального экспорта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Характеристика и ключевые факторы развития регионального экспорта / Н.О. Якушев // Проблемы экономического роста и устойчивого развития территорий: материалы науч.-практ. интернет-конф., г. Вологда, 27-29 апреля 2016 года. – Вологда: ИСЭРТ РАН, 2016. – С. 83-88.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2168678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1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093584"/>
              </p:ext>
            </p:extLst>
          </p:nvPr>
        </p:nvGraphicFramePr>
        <p:xfrm>
          <a:off x="539750" y="1916113"/>
          <a:ext cx="8208962" cy="467613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0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3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30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Несырьевой экспорт и его роль в экономическом развитии регионов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Несырьевой экспорт и его роль в экономическом развитии регионов / Н.О. Якушев // Молодые ученые – экономике. – Вологда: ИСЭРТ РАН, 2016. – С. 220-224.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Масштабы и сдерживающие факторы развития экспортной деятельности регионов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Масштабы и сдерживающие факторы развития экспортной деятельности регионов / Н.О. Якушев // Россия: тенденции и перспективы развития. – М.: ИНИОН РАН, 2016. – С. 741-745.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Характеристика и ключевые особенности экспортной деятельности регионов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Характеристика и ключевые особенности экспортной деятельности регионов / Н.О. Якушев // Социально-гуманитарный вестник Прикаспия. – 2016. – №1. – С. 30-34.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Экспортная деятельность России и Армении в рамках евразийской интеграции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Экспортная деятельность России и Армении в рамках евразийской интеграции / Н.О. Якушев // Роль молодых ученых в развитии науки, инноваций и технологий : материалы Междунар. науч. конф., г. Душанбе, 19-20 мая 2016 года. – Душанбе: Дониш, 2016. – С. 218-223.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2510629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69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644391"/>
              </p:ext>
            </p:extLst>
          </p:nvPr>
        </p:nvGraphicFramePr>
        <p:xfrm>
          <a:off x="539750" y="1916113"/>
          <a:ext cx="8208962" cy="446277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0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3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30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Экспортная деятельность Вологодской области: тенденции и перспективы развития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Экспортная деятельность Вологодской области: тенденции и перспективы развития / Н.О. Якушев // Научные семинары-дискуссии 2015 год. – Вологда: ИСЭРТ РАН, 2016. – С. 142-150.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Тенденции экспортной деятельности Вологодской области в странах СНГ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Тенденции экспортной деятельности Вологодской области в странах СНГ / Н.О. Якушев // Веснiк БДУ. – 2016. - №1. – С. 60-66.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Экспортная составляющая в аспекте международной специализации регионов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Экспортная составляющая в аспекте международной специализации регионов / Н.О. Якушев // Экономика и социум. – 2016. – №4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 развития экспортной деятельности регионов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Якушев, Н.О. Проблемы развития экспортной деятельности регионов / Н.О. Якушев // Инновационное развитие территорий: материалы IV Междунар. науч.-практ. конф., г. Череповец, 26 февраля 2016 года. – Череповец: ЧГУ, 2016. – С. 44-49.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2510629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519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10845</TotalTime>
  <Words>3345</Words>
  <Application>Microsoft Office PowerPoint</Application>
  <PresentationFormat>Экран (4:3)</PresentationFormat>
  <Paragraphs>494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217</cp:revision>
  <cp:lastPrinted>2017-04-27T05:29:32Z</cp:lastPrinted>
  <dcterms:created xsi:type="dcterms:W3CDTF">2013-09-13T10:47:31Z</dcterms:created>
  <dcterms:modified xsi:type="dcterms:W3CDTF">2017-05-23T11:03:39Z</dcterms:modified>
</cp:coreProperties>
</file>