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4" r:id="rId9"/>
    <p:sldId id="295" r:id="rId10"/>
    <p:sldId id="296" r:id="rId11"/>
    <p:sldId id="297" r:id="rId12"/>
    <p:sldId id="290" r:id="rId13"/>
    <p:sldId id="298" r:id="rId14"/>
    <p:sldId id="299" r:id="rId15"/>
    <p:sldId id="284" r:id="rId16"/>
    <p:sldId id="291" r:id="rId17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3399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75" d="100"/>
          <a:sy n="75" d="100"/>
        </p:scale>
        <p:origin x="-132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664941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dirty="0" smtClean="0">
                <a:latin typeface="Arial" panose="020B0604020202020204" pitchFamily="34" charset="0"/>
              </a:rPr>
              <a:t>ФОТО</a:t>
            </a:r>
            <a:endParaRPr lang="ru-RU" altLang="ru-RU" sz="3600" dirty="0">
              <a:latin typeface="Arial" panose="020B0604020202020204" pitchFamily="34" charset="0"/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Вохмянин Иван Андреевич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 </a:t>
            </a:r>
            <a:r>
              <a:rPr 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</a:t>
            </a:r>
            <a:r>
              <a:rPr 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 и управление народным хозяйством</a:t>
            </a:r>
          </a:p>
        </p:txBody>
      </p:sp>
      <p:pic>
        <p:nvPicPr>
          <p:cNvPr id="2050" name="Picture 2" descr="IMG_4738 — коп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22" y="1196975"/>
            <a:ext cx="2650945" cy="266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979618"/>
              </p:ext>
            </p:extLst>
          </p:nvPr>
        </p:nvGraphicFramePr>
        <p:xfrm>
          <a:off x="179513" y="1556792"/>
          <a:ext cx="8824787" cy="45416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330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58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99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Конкурентная среда региональной экономики: необходимость оценки инновационной составляющей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Конкурентная среда региональной экономики: необходимость оценки инновационной составляющей / И.А. Вохмянин //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Освіта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наука та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виробництво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розвиток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перспективи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співпраці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рамках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регіональних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технологічних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платформ: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матеріали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Міжнародної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науково-практичної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Інтернет-конференції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Запорожье, Украина: Запорожский национальный университет, 2015. – Том 2. – С. 84-88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Конкурентоспособность продукции лесной промышленности Республики Карелия и Архангельской области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Конкурентоспособность продукции лесной промышленности Республики Карелия и Архангельской области / И.А. Вохмянин //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Materials of the XII International scientific and practical conference Conduct of modern science – 2016. – Sheffield: Science and Education Ltd, 2016. – pp. 83-85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Применение методологических подходов оценки конкурентоспособности к лесному комплексу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Применение методологических подходов оценки конкурентоспособности к лесному комплексу / И.А. Вохмянин // Проблемы экономического роста и устойчивого развития территорий: материалы науч.-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интернет-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Вологда: ИСЭРТ РАН, 2016. – C. 18-26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Совершенствование налоговой амортизационной политики Российской Федерации в условиях развития рыночных отношений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Совершенствование налоговой амортизационной политики Российской Федерации в условиях развития рыночных отношений / И.А. Вохмянин // Материалы Всероссийской научно-практической конференции «Проблемы реформирования бухгалтерского учета и налогообложения в современной экономике». – Тверь: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Твер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гос. ун-т, 2016. – С. 62-66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58380"/>
              </p:ext>
            </p:extLst>
          </p:nvPr>
        </p:nvGraphicFramePr>
        <p:xfrm>
          <a:off x="179513" y="1556792"/>
          <a:ext cx="8824787" cy="49164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330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680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99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Совершенствование условий управления лесным комплексом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Совершенствование условий управления лесным комплексом [Электронный ресурс] / И.А. Вохмянин // Вопросы территориального развития. – 2017. – № 2. – Режим доступа: http://vtr.vscc.ac.ru/article/2203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вопросу о социально-экономическом развитии общества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К вопросу о социально-экономическом развитии общества / И. А. Вохмянин // Молодые ученые – экономике [Текст]: сб. работ молодежной научной школы. – Вологда: ИСЭРТ РАН, 2016. –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16 том. – С. 131-134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Исследование факторов и методов устойчивого развития территориальных систем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Исследование факторов и методов устойчивого развития территориальных систем [Текст] / Ускова Т.В.,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Селименков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Р.Ю., Лукин Е.В., Миронов А.В., Ларионов А.О.,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Кашинцев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Н.П., Кузнецов А.П., Вохмянин И.А. // Отчет о НИР  № 0168-2014-0008 от 11.01.2016 (ФАНО России). – Вологда: ИСЭРТ РАН, 2016. – с. 606</a:t>
                      </a:r>
                    </a:p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Ускова Т.В.,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Селименков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Р.Ю., Лукин Е.В., Миронов А.В., Ларионов А.О.,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Кашинцев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Н.П., Кузнецов А.П.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Концептуальные аспекты инновационного развития жилищной строительной индустрии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Концептуальные аспекты инновационного развития жилищной строительной индустрии / И.А. Вохмянин // Вестник КФ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АТиСО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сборник научных статей и сообщений: материалы VI Международной конференции студентов, аспирантов и молодых ученых. - Казань: Изд-во Казан. ун-та, 2015. -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VII. - С. 145-148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1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49" y="1002506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56092"/>
              </p:ext>
            </p:extLst>
          </p:nvPr>
        </p:nvGraphicFramePr>
        <p:xfrm>
          <a:off x="326607" y="1484784"/>
          <a:ext cx="8563807" cy="51440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4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74975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XII International scientific and practical conference Conduct of modern science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Sheffield,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ноябрь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2016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года, международная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Конкурентоспособность продукции лесной промышленности Республики Карелия и Архангельской области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Всероссийская научно-практическая конференция «Проблемы реформирования бухгалтерского учета и налогообложения в современной экономике», Тверь: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Твер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гос. ун-т, 23 ноября 2016 года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Совершенствование налоговой амортизационной политики Российской Федерации в условиях развития рыночных отношений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 Всероссийская научно-практическая конференция «Молодые ученые – экономике региона», Вологда, ИСЭРТ РАН, 16.12.2016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Бизнес-среда лесного комплекса регионов СЗФО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докладом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Всероссийская научно-практическая конференция «Управление социально-экономическими системами», Вологда: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ВоГУ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2-3 февраля 2017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Меры по развитию конкурентной среды в экономике регионов</a:t>
                      </a:r>
                    </a:p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докладом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4565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научного семинара-дискуссии, ИСЭРТ РАН, 20 декабря 2016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конкурентоспособности лесных комплексов территорий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4565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XIII Международная научно-практическая конференция молодых учёных по региональной экономике, Екатеринбург: Институт экономики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УрО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РАН, 2015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Рыночные барьеры по формированию конкурентной среды в экономике Вологодской области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49" y="1002506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642200"/>
              </p:ext>
            </p:extLst>
          </p:nvPr>
        </p:nvGraphicFramePr>
        <p:xfrm>
          <a:off x="107506" y="1412776"/>
          <a:ext cx="8896795" cy="53450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36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159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654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65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5164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902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 Всероссийская научно-практическая конференция «Молодые ученые – экономике региона», Вологда, ИСЭРТ РАН, 2014 г.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Направления развития жилищного строительного комплекса Вологодской области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докладом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99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 Всероссийская научно-практическая конференция «Молодые ученые – экономике региона», Вологда, ИСЭРТ РАН, 2015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вопросу о социально-экономическом развитии общества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докладом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19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заочная науч.-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«Инновационное развитие современных социально-экономических систем»,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Комсомольск-на-Амуре : ФГБОУ ВО «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КнАГТУ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2016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Проблема оценки инновационной составляющей конкурентной среды экономики региона 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Всероссийская научно-практическая конференция «Антимонопольное регулирование в России»,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Махачкала, 2015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Методология оценки конкурентной среды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4565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VIII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научно-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Факторы развития экономики России», Тверь: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Твер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гос. ун-т, 2016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Динамический рост среднего бизнеса как результат развития конкурентной среды в отраслях экономики Вологодской области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4565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Міжнародная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науково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-практичная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Інтернет-конференція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Освіта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наука та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виробництво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розвиток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перспективи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співпраці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рамках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регіональних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технологічних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платформ»,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Запорожье, Украина: Запорожский национальный университет, 2015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Конкурентная среда региональной экономики: необходимость оценки инновационной составляющей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49" y="1002506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670035"/>
              </p:ext>
            </p:extLst>
          </p:nvPr>
        </p:nvGraphicFramePr>
        <p:xfrm>
          <a:off x="107505" y="1556792"/>
          <a:ext cx="8896795" cy="43392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36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159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654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65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5164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902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Науч.-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интернет-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«Проблемы экономического роста и устойчивого развития территорий», Вологда: ИСЭРТ РАН, 2016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Применение методологических подходов оценки конкурентоспособности к лесному комплексу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99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научного семинара-дискуссии, ИСЭРТ РАН, 06 мая 2015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Жилищный строительный комплекс Вологодской области: состояние и направления развития, доступность жилья для населения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19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 Международная конференция студентов, аспирантов и молодых ученых, Казань,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Казан. ун-т, 2015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Концептуальные аспекты инновационного развития жилищной строительной индустрии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научного семинара-дискуссии, ИСЭРТ РАН, 22 декабря 2015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уровня развития конкурентной среды в экономике Вологодской области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4565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научного семинара-дискуссии, ИСЭРТ РАН, 26 апреля 2016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 состояния конкурентной среды отраслей экономики Вологодской области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6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639857"/>
              </p:ext>
            </p:extLst>
          </p:nvPr>
        </p:nvGraphicFramePr>
        <p:xfrm>
          <a:off x="539750" y="2230438"/>
          <a:ext cx="8208962" cy="19797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Пятнадцатая Всероссийская Олимпиада развития Народного хозяйства России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Совершенствование управления топливно-энергетическим комплексом Вологодской области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Шестнадцатая Всероссийская Олимпиада развития Народного хозяйства России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состояния конкурентной среды в экономике региона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35298"/>
              </p:ext>
            </p:extLst>
          </p:nvPr>
        </p:nvGraphicFramePr>
        <p:xfrm>
          <a:off x="539750" y="2069662"/>
          <a:ext cx="8137525" cy="44241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65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«Развитие конкурентной среды в экономике региона», 2015 год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отв. 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04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стратегии развития строительной индустрии г. Вологды,2014–2015 гг.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04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стратегии и программы развития молочного кластера Вологодской области, 2015 год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соисполнитель</a:t>
                      </a:r>
                    </a:p>
                  </a:txBody>
                  <a:tcPr marL="91436" marR="91436" marT="45713" marB="45713"/>
                </a:tc>
              </a:tr>
              <a:tr h="5404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стратегии социальной ответственности бизнеса г. Вологды, 2015 год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соисполнитель</a:t>
                      </a:r>
                    </a:p>
                  </a:txBody>
                  <a:tcPr marL="91436" marR="91436" marT="45713" marB="45713"/>
                </a:tc>
              </a:tr>
              <a:tr h="36041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«Повышение конкурентоспособности лесного комплекса региона», 2016 год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соисполнитель</a:t>
                      </a:r>
                    </a:p>
                  </a:txBody>
                  <a:tcPr marL="91436" marR="91436" marT="45713" marB="45713"/>
                </a:tc>
              </a:tr>
              <a:tr h="36041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проекта лесохозяйственного регламента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Грязовецкого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лесничества Вологодской области, 2016 год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соисполнитель</a:t>
                      </a:r>
                    </a:p>
                  </a:txBody>
                  <a:tcPr marL="91436" marR="91436" marT="45713" marB="45713"/>
                </a:tc>
              </a:tr>
              <a:tr h="4792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«Разработка организационно-экономического механизма развития конкурентной среды в лесной промышленности регионов»,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квартал 2017 года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отв. исполнитель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626609" y="2154237"/>
            <a:ext cx="1861754" cy="2570163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и развитие конкурентной среды в экономике региона»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1-15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28.01.2015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3923929" y="4706938"/>
            <a:ext cx="48454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buNone/>
            </a:pPr>
            <a:r>
              <a:rPr lang="ru-RU" altLang="ru-RU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Доктор экономических наук, доцент, </a:t>
            </a:r>
            <a:r>
              <a:rPr lang="ru-RU" sz="1400" dirty="0" smtClean="0">
                <a:solidFill>
                  <a:srgbClr val="000000"/>
                </a:solidFill>
              </a:rPr>
              <a:t>зам</a:t>
            </a:r>
            <a:r>
              <a:rPr lang="ru-RU" sz="1400" dirty="0">
                <a:solidFill>
                  <a:srgbClr val="000000"/>
                </a:solidFill>
              </a:rPr>
              <a:t>. директора по научной работе, зав. отделом проблем социально-экономического развития и управления в территориальных системах</a:t>
            </a:r>
            <a:r>
              <a:rPr lang="ru-RU" altLang="ru-RU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400" dirty="0">
                <a:solidFill>
                  <a:srgbClr val="000000"/>
                </a:solidFill>
              </a:rPr>
              <a:t>Ускова Тамара Витальевна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027" name="Picture 3" descr="C:\Users\ia4464\Desktop\6a46dc5793-usko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609" y="2154237"/>
            <a:ext cx="1894708" cy="257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60387" y="1343687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764168"/>
              </p:ext>
            </p:extLst>
          </p:nvPr>
        </p:nvGraphicFramePr>
        <p:xfrm>
          <a:off x="590550" y="1681824"/>
          <a:ext cx="8064500" cy="26526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79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Кандидатский экзамен «История и философия науки»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Кандидатский экзамен «Иностранный язык»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6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Психология и педагогика высшей школы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зачет</a:t>
                      </a:r>
                    </a:p>
                  </a:txBody>
                  <a:tcPr marL="91446" marR="91446" marT="45761" marB="45761"/>
                </a:tc>
              </a:tr>
              <a:tr h="23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Методология научных исследований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зачет</a:t>
                      </a:r>
                    </a:p>
                  </a:txBody>
                  <a:tcPr marL="91446" marR="91446" marT="45761" marB="45761"/>
                </a:tc>
              </a:tr>
              <a:tr h="2225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Экономическая теория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зачет</a:t>
                      </a:r>
                    </a:p>
                  </a:txBody>
                  <a:tcPr marL="91446" marR="91446" marT="45761" marB="45761"/>
                </a:tc>
              </a:tr>
              <a:tr h="1336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Иностранный язык в сфере научной коммуникации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зачет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</a:tr>
              <a:tr h="4768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Экзамен по дисциплине «Экономика и управление народным хозяйством»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хорошо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81025" y="4581128"/>
            <a:ext cx="80946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41018"/>
              </p:ext>
            </p:extLst>
          </p:nvPr>
        </p:nvGraphicFramePr>
        <p:xfrm>
          <a:off x="611188" y="4870451"/>
          <a:ext cx="8064500" cy="1562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Педагогическая практика пройдена в Вологодском филиале Академии 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МУБиНТ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2016 году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отлично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Экономическая практика пройдена с 6 по 19 апреля 2017 года на производственном предприятии АО «СКДМ» (г. Вологда)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зачет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31983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хорошо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 народным хозяйством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</a:t>
            </a:r>
            <a:r>
              <a:rPr lang="en-US" sz="1600" b="1" cap="all" dirty="0" smtClean="0">
                <a:latin typeface="Times New Roman" pitchFamily="18" charset="0"/>
                <a:cs typeface="Times New Roman" pitchFamily="18" charset="0"/>
              </a:rPr>
              <a:t>Science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521568"/>
              </p:ext>
            </p:extLst>
          </p:nvPr>
        </p:nvGraphicFramePr>
        <p:xfrm>
          <a:off x="539750" y="1916113"/>
          <a:ext cx="8208962" cy="22826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организационно-экономического механизма формирования и регулирования развития конкурентной среды в региональной экономике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печати)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организационно-экономического механизма формирования и регулирования развития конкурентной среды в региональной экономике [Текст] / И.А. Вохмянин // Экономические и социальные перемены: факты, тенденции, прогноз. – 2017. – № 3.</a:t>
                      </a: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618127"/>
              </p:ext>
            </p:extLst>
          </p:nvPr>
        </p:nvGraphicFramePr>
        <p:xfrm>
          <a:off x="323528" y="1916832"/>
          <a:ext cx="8568951" cy="426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1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05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106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19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Теоретические аспекты воздействия конкурентной среды на экономику региона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Вохмянин, И.А. Теоретические аспекты воздействия конкурентной среды на экономику региона / И.А. Вохмянин // Известия ВУЗов. Серия «Экономика, финансы и управление производством». – 2015. – № 04 (26). – С. 58-61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Вопросы формирования механизма развития конкурентной среды в экономике региона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Вопросы формирования механизма развития конкурентной среды в экономике региона / И.А. Вохмянин // Известия ВУЗов. Серия «Экономика, финансы и управление производством». – 2016. – № 01 (27). – С. 91-97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состояния конкурентной среды в экономике региона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Оценка состояния конкурентной среды в экономике региона / И.А. Вохмянин // Вестник Пермского университета. Сер. «Экономика». – 2016. – № 1(28). – С. 79-89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Концептуальные аспекты стратегического планирования развития жилищного строительства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Концептуальные аспекты стратегического планирования развития жилищного строительства / И. А. Вохмянин // Известия ВУЗов. Серия «Экономика, финансы и управление производством». – 2015. – № 02 (24). – C. 60–63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конкурентоспособности лесных комплексов территорий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Оценка конкурентоспособности лесных комплексов территорий [Текст] / И.А. Вохмянин // Проблемы развития территории. – 2017. – № 2. – C. 77-91.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544620"/>
              </p:ext>
            </p:extLst>
          </p:nvPr>
        </p:nvGraphicFramePr>
        <p:xfrm>
          <a:off x="179513" y="1556792"/>
          <a:ext cx="8824787" cy="48160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330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58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99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Рыночные барьеры по формированию конкурентной среды в экономике Вологодской области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Вохмянин, И.А. Рыночные барьеры по формированию конкурентной среды в экономике Вологодской области / И.А. Вохмянин // МКМУ 2015 [Текст]: сборник научных статей XIII Международной научно-практической конференции молодых учёных по региональной экономике. – Екатеринбург: Институт экономики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УрО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РАН, 2015. – С. 100-104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Конкурентные преимущества отраслей экономики Вологодской области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Конкурентные преимущества отраслей экономики Вологодской области [Электронный ресурс] / И.А. Вохмянин // Вопросы территориального развития. – 2016. – № 2. – Режим доступа: http://vtr.vscc.ac.ru/article/1820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методического инструментария оценки развития конкурентной среды в отраслях экономики регионов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 И.А. Разработка методического инструментария оценки развития конкурентной среды в отраслях экономики регионов / И.А. Вохмянин // Белорусский экономический журнал. – 2016. – № 4 (77). – C. 75-83.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Концептуальные аспекты, общие факторы и условия повышения конкурентоспособности лесного комплекса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Концептуальные аспекты, общие факторы и условия повышения конкурентоспособности лесного комплекса [Электронный ресурс] / И.А. Вохмянин // Современные научные исследования и инновации. – 2016. – № 4. – Режим доступа: http://web.snauka.ru/issues/2016/04/67442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Жилищный сектор города Вологды: состояние, проблемы, перспективы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Жилищный сектор города Вологды: состояние, проблемы, перспективы [Текст] / И.А. Вохмянин // Проблемы развития территории. – 2015. – № 3. – C. 160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53911"/>
              </p:ext>
            </p:extLst>
          </p:nvPr>
        </p:nvGraphicFramePr>
        <p:xfrm>
          <a:off x="179513" y="1556792"/>
          <a:ext cx="8824787" cy="48429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330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58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99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Использование статистического инструментария для прогноза оценки деловой активности строительных организаций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Использование статистического инструментария для прогноза оценки деловой активности строительных организаций [Электронный ресурс] / И.А. Вохмянин // Вопросы территориального развития. – 2015. – № 4. – Режим доступа: http://vtr.vscc.ac.ru/article/1493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Направления развития жилищного строительного комплекса Вологодской области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Направления развития жилищного строительного комплекса Вологодской области / И. А. Вохмянин // Молодые ученые – экономике [Текст]: сб. работ молодежной научной школы. – Вологда: ИСЭРТ РАН, 2015. –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15 том. – С. 162-168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Конкуренция: теоретические подходы к определению сущности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Конкуренция: теоретические подходы к определению сущности [Электронный ресурс] / И.А. Вохмянин // Экономика и социум. – 2015. – № 2 (15). – Режим доступа: http://iupr.ru/domains_data/files/sborniki_jurnal/Zhurnal%20_2(15)%202015%201.pdf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Конкурентная среда в экономике – отечественные и зарубежные подходы к формированию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Конкурентная среда в экономике – отечественные и зарубежные подходы к формированию [Электронный ресурс] / И.А. Вохмянин // Экономика и менеджмент инновационных технологий. – 2015. – № 6 (45). – Режим доступа: http://ekonomika.snauka.ru/2015/06/8679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Институциональные основы управления лесного комплекса (на примере регионов СЗФО)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 И.А. Институциональные основы управления лесного комплекса (на примере регионов СЗФО) / И.А. Вохмянин // Экономика, предпринимательство и право. – 2016. – № 3 (32). – C. 203-216. –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doi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10.18334/epp.6.3.36085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8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782013"/>
              </p:ext>
            </p:extLst>
          </p:nvPr>
        </p:nvGraphicFramePr>
        <p:xfrm>
          <a:off x="179513" y="1556792"/>
          <a:ext cx="8824787" cy="50258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330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58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99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 состояния конкурентной среды отраслей экономики Вологодской области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Анализ состояния конкурентной среды отраслей экономики Вологодской области [Электронный ресурс] / И.А. Вохмянин // Вопросы территориального развития. – 2016. – № 4. – Режим доступа: http://vtr.vscc.ac.ru/article/1974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Проблема оценки инновационной составляющей конкурентной среды экономики региона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Проблема оценки инновационной составляющей конкурентной среды экономики региона / И.А. Вохмянин // Инновационное развитие современных социально-экономических систем: материалы III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заочной науч.-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Комсомольск-на-Амуре : ФГБОУ ВО «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КнАГТУ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2016. – С. 29-31.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Государственное управление формированием и развитием конкурентной среды в экономике (на примере регионов СЗФО)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 И.А. Государственное управление формированием и развитием конкурентной среды в экономике (на примере регионов СЗФО) / И.А. Вохмянин // Экономика, предпринимательство и право. – 2016. – № 4 (33). –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doi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10.18334/epp.6.4.36876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Методология оценки конкурентной среды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Методология оценки конкурентной среды / И.А. Вохмянин // Антимонопольное регулирование в России: материалы Всероссийской научно-практической конференции. – г. Махачкала: АЛЕФ (ИП Овчинников М.А.), 2015. – С. 143-148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Динамический рост среднего бизнеса как результат развития конкурентной среды в отраслях экономики Вологодской области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Вохмянин, И.А. Динамический рост среднего бизнеса как результат развития конкурентной среды в отраслях экономики Вологодской области / И.А. Вохмянин // Факторы развития экономики России: сб. тр. VIII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научно-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Тверь: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Твер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гос. ун-т, 2016. – Ч. 1. – С. 14-18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10622</TotalTime>
  <Words>2932</Words>
  <Application>Microsoft Office PowerPoint</Application>
  <PresentationFormat>Экран (4:3)</PresentationFormat>
  <Paragraphs>364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219</cp:revision>
  <cp:lastPrinted>2017-04-27T05:29:32Z</cp:lastPrinted>
  <dcterms:created xsi:type="dcterms:W3CDTF">2013-09-13T10:47:31Z</dcterms:created>
  <dcterms:modified xsi:type="dcterms:W3CDTF">2017-05-23T11:05:34Z</dcterms:modified>
</cp:coreProperties>
</file>