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9" r:id="rId6"/>
    <p:sldId id="283" r:id="rId7"/>
    <p:sldId id="296" r:id="rId8"/>
    <p:sldId id="290" r:id="rId9"/>
    <p:sldId id="297" r:id="rId10"/>
    <p:sldId id="284" r:id="rId11"/>
    <p:sldId id="291" r:id="rId12"/>
    <p:sldId id="29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88" d="100"/>
          <a:sy n="88" d="100"/>
        </p:scale>
        <p:origin x="-9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Лихачёва Татьяна Николаевна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подготовки_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_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08.00.05 Экономика и управление народным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хозяйством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G:\АСПИРАНТУРА НОЦ\ПОРТФОЛИО\lihaceva_белый фо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9" y="1474240"/>
            <a:ext cx="1803878" cy="239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294515"/>
              </p:ext>
            </p:extLst>
          </p:nvPr>
        </p:nvGraphicFramePr>
        <p:xfrm>
          <a:off x="539750" y="2230438"/>
          <a:ext cx="8208962" cy="3137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Российский гуманитарный научный фонд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Человеческий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потенциал сельских территорий в период социально-экономических трансформаций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Всероссийская Олимпиада развития архитектурно-строительного и жилищно-коммунального хозяйства России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использования основных фондов ОАО «СКДМ»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Конкурсная работа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научно- исследовательских работ среди молодых учёных в области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Воспроизводство трудовых ресурсов сельских территорий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Конкурсная работа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05821"/>
              </p:ext>
            </p:extLst>
          </p:nvPr>
        </p:nvGraphicFramePr>
        <p:xfrm>
          <a:off x="539750" y="2230438"/>
          <a:ext cx="8137525" cy="25777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человеческим капиталом 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инновационное развитие территорий,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и социальная трансформация сельских территорий (на примере Северо-Западного федерального округа), 2016-2017 гг.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Институты воспроизводства человеческого капитала,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763633" y="2247608"/>
            <a:ext cx="1771257" cy="31042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20844351">
            <a:off x="651421" y="2329118"/>
            <a:ext cx="1854129" cy="2115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1-е место в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олимпиаде развития архитектурно-строительного и жилищно-коммунального хозяйства России;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3-й степени за работу в конкурсе на лучшую НИР студентов в рамках дипломного проектирования.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21134530">
            <a:off x="2783894" y="1956446"/>
            <a:ext cx="172836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Участие в научно-практическом семинаре по теме «Анализ качества и образа жизни населения»;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Участие в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научно-практической конференции  «Молодые учёные-экономике региона»;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Участие в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 «Дети и молодёжь – будущее России».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29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«ЭФФЕКТИВНОСТЬ ИСПОЛЬЗОВАНИЯ ТРУДОВЫХ РЕСУРСОВ СЕЛЬСКИХ ТЕРРИТОРИЙ»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14-2015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15 декабря  2015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Зав</a:t>
            </a:r>
            <a:r>
              <a:rPr lang="ru-RU" altLang="ru-RU" sz="1400" dirty="0">
                <a:latin typeface="Arial" panose="020B0604020202020204" pitchFamily="34" charset="0"/>
              </a:rPr>
              <a:t>. </a:t>
            </a:r>
            <a:r>
              <a:rPr lang="ru-RU" altLang="ru-RU" sz="1400" dirty="0" smtClean="0">
                <a:latin typeface="Arial" panose="020B0604020202020204" pitchFamily="34" charset="0"/>
              </a:rPr>
              <a:t>ЛИПТП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ОИУиОЖН</a:t>
            </a:r>
            <a:r>
              <a:rPr lang="ru-RU" altLang="ru-RU" sz="1400" dirty="0" smtClean="0">
                <a:latin typeface="Arial" panose="020B0604020202020204" pitchFamily="34" charset="0"/>
              </a:rPr>
              <a:t> ИСЭРТ РАН, доцент к.э.н., Г.В. Леонидова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0" name="Picture 2" descr="G:\АСПИРАНТУРА НОЦ\ПОРТФОЛИО\Леонидов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12" y="2314521"/>
            <a:ext cx="1828800" cy="223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88872"/>
              </p:ext>
            </p:extLst>
          </p:nvPr>
        </p:nvGraphicFramePr>
        <p:xfrm>
          <a:off x="611188" y="1843559"/>
          <a:ext cx="8064500" cy="20267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Психология и педагогика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581025" y="4294782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83761"/>
              </p:ext>
            </p:extLst>
          </p:nvPr>
        </p:nvGraphicFramePr>
        <p:xfrm>
          <a:off x="539750" y="4869160"/>
          <a:ext cx="8135938" cy="16224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3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760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052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5100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69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54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664150"/>
              </p:ext>
            </p:extLst>
          </p:nvPr>
        </p:nvGraphicFramePr>
        <p:xfrm>
          <a:off x="611188" y="1773238"/>
          <a:ext cx="8064500" cy="17366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Специальность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551394"/>
              </p:ext>
            </p:extLst>
          </p:nvPr>
        </p:nvGraphicFramePr>
        <p:xfrm>
          <a:off x="539750" y="1916113"/>
          <a:ext cx="8208962" cy="3202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44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Демографический прогноз численности сельского населения Северо-Западного федерального округа 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Лихачёва, Т.Н. Демографический прогноз численности сельского населения Северо-Западного федерального округа 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Текст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/ Т.Н. Лихачёва, А.В. Короленко, К.Н. Калашников //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территории. – 2016. – № 6. – C. 112-131.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А.В. Короленко,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К.Н. Калашников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демографического развития сельских территорий (на примере СЗФО)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Лихачёва, Т.Н. Проблемы демографического развития сельских территорий (на примере СЗФО)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Текст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К.А. Устинова, Т.Н. Лихачёва //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Региональная экономика и управление: электронный научный журнал. – 2016. - № 4(48).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- 18 с.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К.А. Устинова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03671"/>
              </p:ext>
            </p:extLst>
          </p:nvPr>
        </p:nvGraphicFramePr>
        <p:xfrm>
          <a:off x="528442" y="1772816"/>
          <a:ext cx="8208962" cy="44841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Модернизация основных фондов на ОАО «СКДМ»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Лихачёва, Т.Н. Модернизация основных фондов на ОАО «СКДМ» / Т.Н. Лихачева //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ученые - экономике : сб. работ молодежной научной школы. – Вологда : ИСЭРТ РАН, 2016. –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Вып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16. – 266 c.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Воспроизводство сельских трудовых ресурсов Вологодской области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Лихачёва, Т.Н. Воспроизводство сельских трудовых ресурсов Вологодской области / Т.Н. Лихачева // Экономика труда. ‑  2016. -№. – 17 с.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трудового потенциала сельских территорий Северо-Западного федерального округа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Лихачёва, Т.Н. Оценка трудового потенциала сельских территорий Северо-Западного федерального округа  / Т.Н. Лихачева //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Социальное пространство. - №5(7). – 14 с.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Социокультурные ценности сельской молодёжи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Лихачёва, Т.Н. Социокультурные ценности сельской молодёжи  / Т.Н. Лихачева //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Молодёжь – будущее России : сб. работ. – Вологда : ИСЭРТ РАН, 2017.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К.Н. Калашников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27121"/>
              </p:ext>
            </p:extLst>
          </p:nvPr>
        </p:nvGraphicFramePr>
        <p:xfrm>
          <a:off x="539750" y="2060848"/>
          <a:ext cx="8208962" cy="33791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Сценарный прогноз численности сельского населения Северо-Западного федерального округа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Лихачёва, Т.Н. Сценарный прогноз численности сельского населения Северо-Западного федерального округа / Т.Н. Лихачева  //  Сессия аспирантов и молодых учёных : сб. работ. – Вологда :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ВоГУ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2016.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проблемы трудовых отношений в Российском селе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Калашников, К.Н. Актуальные проблемы трудовых отношений в Российском селе / К.Н. Калашников, Т.Н. Лихачева //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Молодая экономика : сб. работ. – Москва : ЦЭМИ РАН, 2016.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К.Н. Калашников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дефицита врачей в сельских территориях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дефицита врачей в сельских территориях // Вопросы территориального развития. – 2017. - №2(37). – 18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К.Н. Калашников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8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33434"/>
              </p:ext>
            </p:extLst>
          </p:nvPr>
        </p:nvGraphicFramePr>
        <p:xfrm>
          <a:off x="539750" y="1844824"/>
          <a:ext cx="8353426" cy="420185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53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7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ученые - экономике, всероссийская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Модернизация основных фондов на ОАО «СКДМ»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вопросы развития экономики и профессионального образования в современном обществе, международная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Эффективность управления персоналом на АО «СКДМ»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Молодёжь – будущее России, международная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Социокультурные ценности сельской молодёжи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Сессия аспирантов и молодых учёных, всероссийская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Сценарный прогноз численности сельского населения Северо-Западного федерального округа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25656"/>
              </p:ext>
            </p:extLst>
          </p:nvPr>
        </p:nvGraphicFramePr>
        <p:xfrm>
          <a:off x="539750" y="2230438"/>
          <a:ext cx="8353426" cy="20987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Молодая экономика, всероссийская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проблемы трудовых отношений в Российском селе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учёные - экономике региона, всероссийская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уровня развития трудового потенциала муниципальных образований Северо-Западного федерального округа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3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10700</TotalTime>
  <Words>1145</Words>
  <Application>Microsoft Office PowerPoint</Application>
  <PresentationFormat>Экран (4:3)</PresentationFormat>
  <Paragraphs>222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196</cp:revision>
  <cp:lastPrinted>2017-04-27T05:29:32Z</cp:lastPrinted>
  <dcterms:created xsi:type="dcterms:W3CDTF">2013-09-13T10:47:31Z</dcterms:created>
  <dcterms:modified xsi:type="dcterms:W3CDTF">2017-05-23T11:44:48Z</dcterms:modified>
</cp:coreProperties>
</file>