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66" r:id="rId2"/>
    <p:sldId id="281" r:id="rId3"/>
    <p:sldId id="293" r:id="rId4"/>
    <p:sldId id="274" r:id="rId5"/>
    <p:sldId id="289" r:id="rId6"/>
    <p:sldId id="283" r:id="rId7"/>
    <p:sldId id="290" r:id="rId8"/>
    <p:sldId id="284" r:id="rId9"/>
    <p:sldId id="291" r:id="rId10"/>
    <p:sldId id="288" r:id="rId11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100" d="100"/>
          <a:sy n="100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000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Мельников Алексей Евгеньевич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2014-2017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очно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подготовки: 38.06.01 Экономика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подготовки: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1" y="1486538"/>
            <a:ext cx="2160000" cy="2373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32000" y="1080000"/>
            <a:ext cx="82800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32000" y="3096000"/>
            <a:ext cx="8280000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Сертификаты: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Участие в 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научно-практической конференции «Молодые ученые – экономике региона»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Участие в 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научно-практической конференции «Дети и молодежь – будущее России»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Участие в обучающей программе в 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 молодого ученого 35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432000" y="1440000"/>
            <a:ext cx="8280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Дипломы: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Диплом за 1 место в Пятом Всероссийском конкурсе молодых аналитиков в номинации «Аналитическое обеспечение обрабатывающей промышленности», г. Москва, 2015 г.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Диплом за 1 место в Шестом Всероссийском конкурсе молодых аналитиков в номинации «Теоретические основы аналитической деятельности», г. Москва, 2016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25" y="1800223"/>
            <a:ext cx="2232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«Совершенствование механизмов управления экономикой </a:t>
            </a: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</a:t>
            </a: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примере машиностроения)»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2000" y="1080000"/>
            <a:ext cx="82800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ТЕМА ДИССЕРТАЦИОННОГО ИССЛЕДОВАНИЯ: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2000" y="5893951"/>
            <a:ext cx="8280000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ПРОТОКОЛ № 1-15 от 28.01.2015 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5" name="Picture 2" descr="http://www.vscc.ac.ru/uploads/user_photo/6a46dc5793-usk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446" y="2260587"/>
            <a:ext cx="1725033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2153494" y="4724399"/>
            <a:ext cx="654283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smtClean="0">
                <a:latin typeface="Arial" panose="020B0604020202020204" pitchFamily="34" charset="0"/>
              </a:rPr>
              <a:t>Доктор экономических наук, доцент,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smtClean="0">
                <a:latin typeface="Arial" panose="020B0604020202020204" pitchFamily="34" charset="0"/>
              </a:rPr>
              <a:t>зам</a:t>
            </a:r>
            <a:r>
              <a:rPr lang="ru-RU" altLang="ru-RU" sz="1200" dirty="0">
                <a:latin typeface="Arial" panose="020B0604020202020204" pitchFamily="34" charset="0"/>
              </a:rPr>
              <a:t>. </a:t>
            </a:r>
            <a:r>
              <a:rPr lang="ru-RU" altLang="ru-RU" sz="1200" dirty="0" smtClean="0">
                <a:latin typeface="Arial" panose="020B0604020202020204" pitchFamily="34" charset="0"/>
              </a:rPr>
              <a:t>д</a:t>
            </a:r>
            <a:r>
              <a:rPr lang="ru-RU" altLang="ru-RU" sz="1200" dirty="0" smtClean="0">
                <a:latin typeface="Arial" panose="020B0604020202020204" pitchFamily="34" charset="0"/>
              </a:rPr>
              <a:t>иректора по </a:t>
            </a:r>
            <a:r>
              <a:rPr lang="ru-RU" altLang="ru-RU" sz="1200" dirty="0">
                <a:latin typeface="Arial" panose="020B0604020202020204" pitchFamily="34" charset="0"/>
              </a:rPr>
              <a:t>научной </a:t>
            </a:r>
            <a:r>
              <a:rPr lang="ru-RU" altLang="ru-RU" sz="1200" dirty="0" smtClean="0">
                <a:latin typeface="Arial" panose="020B0604020202020204" pitchFamily="34" charset="0"/>
              </a:rPr>
              <a:t>работе ИСЭРТ РАН,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smtClean="0">
                <a:latin typeface="Arial" panose="020B0604020202020204" pitchFamily="34" charset="0"/>
              </a:rPr>
              <a:t>зав</a:t>
            </a:r>
            <a:r>
              <a:rPr lang="ru-RU" altLang="ru-RU" sz="1200" dirty="0">
                <a:latin typeface="Arial" panose="020B0604020202020204" pitchFamily="34" charset="0"/>
              </a:rPr>
              <a:t>. </a:t>
            </a:r>
            <a:r>
              <a:rPr lang="ru-RU" altLang="ru-RU" sz="1200" dirty="0" smtClean="0">
                <a:latin typeface="Arial" panose="020B0604020202020204" pitchFamily="34" charset="0"/>
              </a:rPr>
              <a:t>отделом проблем социально-экономического развития и управления в территориальных системах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smtClean="0">
                <a:latin typeface="Arial" panose="020B0604020202020204" pitchFamily="34" charset="0"/>
              </a:rPr>
              <a:t>Тамара Витальевна </a:t>
            </a:r>
            <a:r>
              <a:rPr lang="ru-RU" altLang="ru-RU" sz="1200" dirty="0" err="1" smtClean="0">
                <a:latin typeface="Arial" panose="020B0604020202020204" pitchFamily="34" charset="0"/>
              </a:rPr>
              <a:t>Ускова</a:t>
            </a:r>
            <a:endParaRPr lang="ru-RU" altLang="ru-RU" sz="1200" dirty="0">
              <a:latin typeface="Arial" panose="020B0604020202020204" pitchFamily="34" charset="0"/>
            </a:endParaRP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32000" y="1080000"/>
            <a:ext cx="82800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00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432000" y="1440000"/>
            <a:ext cx="8280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171536"/>
              </p:ext>
            </p:extLst>
          </p:nvPr>
        </p:nvGraphicFramePr>
        <p:xfrm>
          <a:off x="432000" y="1800000"/>
          <a:ext cx="8280000" cy="26524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88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087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2431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Кандидатский экзамен «История и философия науки»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Кандидатский экзамен «Иностранный язык»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Психология и педагогика высшей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 в сфере научной коммуникации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 по дисциплине «Экономика и управление народным хозяйством»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432000" y="4464000"/>
            <a:ext cx="8280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530797"/>
              </p:ext>
            </p:extLst>
          </p:nvPr>
        </p:nvGraphicFramePr>
        <p:xfrm>
          <a:off x="432000" y="4824000"/>
          <a:ext cx="8280000" cy="9143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54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712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43344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32000" y="1080000"/>
            <a:ext cx="8280000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00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047810"/>
              </p:ext>
            </p:extLst>
          </p:nvPr>
        </p:nvGraphicFramePr>
        <p:xfrm>
          <a:off x="432000" y="1800000"/>
          <a:ext cx="8280000" cy="12189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166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200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43344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 и философия науки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народным хозяйством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32000" y="1080000"/>
            <a:ext cx="8280000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ИЗДАНИЯХ,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ВХОДЯЩИХ В ПЕРЕЧЕНЬ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ВАК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776858"/>
              </p:ext>
            </p:extLst>
          </p:nvPr>
        </p:nvGraphicFramePr>
        <p:xfrm>
          <a:off x="432000" y="1800000"/>
          <a:ext cx="8280000" cy="46052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10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240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041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07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Актуальные проблемы развития предприятий промышленного комплекса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Мельников, А.Е. Актуальные проблемы развития предприятий промышленного комплекса [Текст] / А.Е. Мельников // Экономика и предпринимательство. – 2016. – №. 11 (ч.2). – С. 689-692.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Состояние и проблемы развития промышленного сектора экономики региона в условиях системного кризиса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Мельников, А.Е. Состояние и проблемы развития промышленного сектора экономики региона в условиях системного кризиса [Текст] / А.Е. Мельников // Проблемы развития территории. – 2017. – № 2. – C. 63-76.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и перспективы развития промышленного сектора экономики старопромышленных регионов России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Лукин, Е.В. Проблемы и перспективы развития промышленного сектора экономики старопромышленных регионов России 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Текст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/ Е.В. Лукин, А.Е. Мельников, Е.Г. Леонидова // Экономические и социальные перемены: факты, тенденции, прогноз.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– 2017. (в печати)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Е.В. Лукин,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Е.Г. Леонидова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Современные условия функционирования промышленных производств региона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Мельников, А.Е. Современные условия функционирования промышленных производств региона [Текст] / А.Е. Мельников // Известия высших учебных заведений. Серия «Экономика, финансы и управление производством».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– 2017. (в печати)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Модернизация промышленного сектора экономики старопромышленных регионов СЗФО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Лукин,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Е.В. Модернизация промышленного сектора экономики старопромышленных регионов СЗФО 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Текст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Е.В. Лукин, А.Е. Мельников // Проблемы развития территории.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– 2017.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(в печати)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Е.В. Лукин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32000" y="1080000"/>
            <a:ext cx="82800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867869"/>
              </p:ext>
            </p:extLst>
          </p:nvPr>
        </p:nvGraphicFramePr>
        <p:xfrm>
          <a:off x="432001" y="1800000"/>
          <a:ext cx="8279999" cy="4615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10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692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947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349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и факторы новой индустриализации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Ускова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, Т. Организация и факторы новой индустриализации [Текст] / Т.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Ускова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, Е. Лукин, А. Мельников // Экономист. – 2016. – № 11. – С. 3-15.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Т.В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Ускова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Е.В.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Лукин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Опыт сравнительного анализа развития машиностроения России и США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Мельников, А.Е. Опыт сравнительного анализа развития машиностроения России и США [Электронный ресурс] / А.Е. Мельников // Вопросы территориального развития. – 2016. – № 3. – Режим доступа: http://vtr.vscc.ac.ru/article/1889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Структурная модернизация экономики регионов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Мельников, А.Е. Структурная модернизация экономики регионов [Текст] / А.Е. Мельников // 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Materials of the XI International scientific and practical conference, «Proceedings of academic science», August 30 – September 7, 2015. – UK, Sheffield: Science and Education Ltd, 2015. – P. 50-51.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Проблема производительности труда в развитии промышленного сектора экономики региона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Мельников,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А.Е.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Проблема производительности труда в развитии промышленного сектора экономики региона [Текст] / А.Е. Мельников, С.В. Полина // Экономика и социум. – 2016. – № 12. – С. 251-255.</a:t>
                      </a:r>
                      <a:endParaRPr lang="en-US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С.В. Полина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машиностроения в экономике регионов Европейского Севера России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Мельников, А.Е. Роль машиностроения в экономике регионов Европейского Севера России [Текст] / А.Е. Мельников // Север и Арктика в новой парадигме мирового развития.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Лузинские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чтения – 2016: Материалы VIII Международной научно-практической конференции (Апатиты, 14-16 апреля 2016 г.). – Апатиты: ИЭП КНЦ РАН, 2016. – С. 667-672.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</a:tbl>
          </a:graphicData>
        </a:graphic>
      </p:graphicFrame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32000" y="1080000"/>
            <a:ext cx="8280000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65495"/>
              </p:ext>
            </p:extLst>
          </p:nvPr>
        </p:nvGraphicFramePr>
        <p:xfrm>
          <a:off x="432000" y="1800000"/>
          <a:ext cx="8280000" cy="45871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80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358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737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11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1159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XV Всероссийская научно-практическая конференция «Молодые ученые – экономике региона»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г. Вологда, 11.12.2015 г.)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развития промышленности в Вологодской области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Очное участие с докладом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VIII Международная научно-практическая конференция «Север и Арктика в новой парадигме мирового развития.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Лузинские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чтения – 2016»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г. Апатиты, 14-16 апреля 2016 г.)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машиностроения в экономике регионов Европейского Севера России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Заочное участие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семинар-дискуссия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ИСЭРТ РАН</a:t>
                      </a:r>
                    </a:p>
                    <a:p>
                      <a:pPr algn="l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(г. Вологда, 10.05.2016 г.)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Состояние обрабатывающей промышленности Вологодской области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семинар-дискуссия в ИСЭРТ РАН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(г. Вологда, 30.08.2016 г.)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Итоги функционирования промышленного комплекса Вологодской области в современных условиях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IV Международная научно-практическая конференция «Дети и молодежь – будущее России»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г. Вологда, 5-7 октября 2016 г.)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перспектив развития промышленного комплекса региона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Очное участие с докладом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ХVI Всероссийская научно-практическая конференция «Молодые ученые – экономике региона» (г. Вологда, 16 декабря 2016 г.)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Модернизация промышленного сектора экономики региона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Очное участие с докладом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семинар-дискуссия в ИСЭРТ РАН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(г. Вологда, 18.04.2017 г.)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старопромышленных регионов СЗФО на основе модернизации промышленного сектора экономики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32000" y="1080000"/>
            <a:ext cx="8280000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 smtClean="0">
                <a:latin typeface="Times New Roman" panose="02020603050405020304" pitchFamily="18" charset="0"/>
                <a:cs typeface="Times New Roman" pitchFamily="18" charset="0"/>
              </a:rPr>
              <a:t>7.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63354"/>
              </p:ext>
            </p:extLst>
          </p:nvPr>
        </p:nvGraphicFramePr>
        <p:xfrm>
          <a:off x="432000" y="1800000"/>
          <a:ext cx="8280000" cy="19811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10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19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182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88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Пятый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Всероссийский конкурс молодых аналитиков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Направления снижения себестоимости производства на лесопромышленных предприятиях Вологодской области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Заочное участие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Шестой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Всероссийский конкурс молодых аналитиков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Теоретические аспекты управления промышленностью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Заочное участие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32000" y="1080000"/>
            <a:ext cx="8280000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Times New Roman" panose="02020603050405020304" pitchFamily="18" charset="0"/>
                <a:cs typeface="Times New Roman" pitchFamily="18" charset="0"/>
              </a:rPr>
              <a:t>8.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810556"/>
              </p:ext>
            </p:extLst>
          </p:nvPr>
        </p:nvGraphicFramePr>
        <p:xfrm>
          <a:off x="432000" y="1800000"/>
          <a:ext cx="8280001" cy="33222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59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53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187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Мониторинг функционирования и развития промышленности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Структурный анализ и обоснование направлений диверсификации промышленного комплекса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управления промышленным комплексом региона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системы оперативного мониторинга социально-экономической динамики региона на основе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нейросетевого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моделирования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механизмов и инструментов формирования валовой добавленной стоимости в экономике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10583</TotalTime>
  <Words>1372</Words>
  <Application>Microsoft Office PowerPoint</Application>
  <PresentationFormat>Экран (4:3)</PresentationFormat>
  <Paragraphs>227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Алексей Е. Мельников</cp:lastModifiedBy>
  <cp:revision>183</cp:revision>
  <cp:lastPrinted>2017-04-27T05:29:32Z</cp:lastPrinted>
  <dcterms:created xsi:type="dcterms:W3CDTF">2013-09-13T10:47:31Z</dcterms:created>
  <dcterms:modified xsi:type="dcterms:W3CDTF">2017-05-24T07:51:33Z</dcterms:modified>
</cp:coreProperties>
</file>