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66" r:id="rId2"/>
    <p:sldId id="281" r:id="rId3"/>
    <p:sldId id="293" r:id="rId4"/>
    <p:sldId id="274" r:id="rId5"/>
    <p:sldId id="282" r:id="rId6"/>
    <p:sldId id="289" r:id="rId7"/>
    <p:sldId id="294" r:id="rId8"/>
    <p:sldId id="283" r:id="rId9"/>
    <p:sldId id="295" r:id="rId10"/>
    <p:sldId id="296" r:id="rId11"/>
    <p:sldId id="290" r:id="rId12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 autoAdjust="0"/>
    <p:restoredTop sz="96975" autoAdjust="0"/>
  </p:normalViewPr>
  <p:slideViewPr>
    <p:cSldViewPr>
      <p:cViewPr>
        <p:scale>
          <a:sx n="101" d="100"/>
          <a:sy n="101" d="100"/>
        </p:scale>
        <p:origin x="-570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Матвиишин Дмитрий Александрович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года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</a:t>
            </a:r>
            <a:r>
              <a:rPr 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</a:t>
            </a:r>
            <a:r>
              <a:rPr 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  <a:endParaRPr lang="ru-RU" altLang="ru-RU" b="1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 и управление народным хозяйством</a:t>
            </a:r>
          </a:p>
        </p:txBody>
      </p:sp>
      <p:pic>
        <p:nvPicPr>
          <p:cNvPr id="1026" name="Picture 2" descr="D:\WORK\АСПИРАНТУРА\ПУБЛИКАЦИИ\8. 4-я ВАК статья - 03.2017 (Регион.Эк-ка) !!!\- Отправка в редакцию 06.03.17\Матвиишин ДА - фото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94" y="1268760"/>
            <a:ext cx="2133090" cy="275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587662"/>
              </p:ext>
            </p:extLst>
          </p:nvPr>
        </p:nvGraphicFramePr>
        <p:xfrm>
          <a:off x="539750" y="1916113"/>
          <a:ext cx="8208962" cy="41148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Современные проблемы и перспективы развития арктического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газопромышленного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комплекса 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Современные проблемы и перспективы развития арктического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газопромышленного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комплекса / С. А.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Агарков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В. И. Богоявленский, С. Ю. Козьменко, Д. А. Матвиишин и др. Апатиты – Мурманск: Изд-во КНЦ РАН, 2017. – 228 с.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С. А.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Агарков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В. И. Богоявленский, С. Ю. Козьменко и др. 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Влияние модернизации морской газотранспортной системы на развитие арктического региона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(в печати)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Матвиишин, Д. А. Влияние модернизации морской газотранспортной системы на развитие арктического региона / С. А.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Агарков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Д. А. Матвиишин // Север и рынок: формирование экономического порядка, 2017. – № 2 (53).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С. А.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Агарков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58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256452"/>
              </p:ext>
            </p:extLst>
          </p:nvPr>
        </p:nvGraphicFramePr>
        <p:xfrm>
          <a:off x="539750" y="2230438"/>
          <a:ext cx="8208715" cy="28651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Международная научно-практическая конференция «Север и Арктика в новой парадигме мирового развития.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Лузинские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чтения – 2016», г. Апатиты, 14-16 апреля 2016 г.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Экономическая конъюнктура направлений транспортировки сжиженного природного газа в Арктике 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докладом, публикация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>
                <a:solidFill>
                  <a:srgbClr val="002060"/>
                </a:solidFill>
              </a:rPr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676274" y="2560638"/>
            <a:ext cx="547990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«Влияние модернизации освоения энергетических ресурсов на социально-экономическое развитие арктического региона»</a:t>
            </a:r>
            <a:endParaRPr lang="ru-RU" alt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228183" y="4706938"/>
            <a:ext cx="277611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</a:rPr>
              <a:t>Д.э.н., профессор, главный научный сотрудник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</a:rPr>
              <a:t>ИЭП КНЦ РАН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Козьменко Сергей Юрьевич</a:t>
            </a:r>
            <a:endParaRPr lang="ru-RU" altLang="ru-RU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2050" name="Picture 2" descr="http://commerce.engec.ru/images/prepod/Kozmenk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729" y="2136775"/>
            <a:ext cx="1940719" cy="25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52736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710399"/>
              </p:ext>
            </p:extLst>
          </p:nvPr>
        </p:nvGraphicFramePr>
        <p:xfrm>
          <a:off x="611188" y="1843559"/>
          <a:ext cx="8064500" cy="28710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Психология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педагогика высшей школы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Эконометрика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Иностранный язык в сфере профессиональной коммуникации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деятельность и подготовка НКР (диссертации)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581025" y="4869160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152552"/>
              </p:ext>
            </p:extLst>
          </p:nvPr>
        </p:nvGraphicFramePr>
        <p:xfrm>
          <a:off x="611188" y="5300960"/>
          <a:ext cx="8064500" cy="120648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2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24744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Сдача </a:t>
            </a:r>
            <a:r>
              <a:rPr lang="ru-RU" altLang="ru-RU" sz="1600" b="1" cap="all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кандидатских экзаменов</a:t>
            </a:r>
            <a:endParaRPr lang="ru-RU" altLang="ru-RU" sz="1600" b="1" cap="all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635373"/>
              </p:ext>
            </p:extLst>
          </p:nvPr>
        </p:nvGraphicFramePr>
        <p:xfrm>
          <a:off x="611188" y="1773238"/>
          <a:ext cx="8064500" cy="23451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57564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046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60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600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Экономика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управление народным хозяйством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536471384"/>
                  </a:ext>
                </a:extLst>
              </a:tr>
            </a:tbl>
          </a:graphicData>
        </a:graphic>
      </p:graphicFrame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8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4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ПУБЛИКАЦИИ В НАУЧНЫХ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ИЗДАНИЯХ</a:t>
            </a:r>
            <a:r>
              <a:rPr lang="en-US" sz="1600" b="1" cap="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Web of Science</a:t>
            </a:r>
            <a:r>
              <a:rPr lang="ru-RU" sz="1600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302563"/>
              </p:ext>
            </p:extLst>
          </p:nvPr>
        </p:nvGraphicFramePr>
        <p:xfrm>
          <a:off x="539750" y="1916113"/>
          <a:ext cx="8208962" cy="124529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6783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5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5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8508">
                <a:tc gridSpan="4"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ПУБЛИКАЦИИ В НАУЧНЫХ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ИЗДАНИЯХ,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28944"/>
              </p:ext>
            </p:extLst>
          </p:nvPr>
        </p:nvGraphicFramePr>
        <p:xfrm>
          <a:off x="539750" y="1916113"/>
          <a:ext cx="8208965" cy="430022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38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44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Экономическое освоение регионального пространства Карского моря: особенности ледокольного обеспечения мореплавания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Матвиишин, Д. А. Экономическое освоение регионального пространства Карского моря: особенности ледокольного обеспечения мореплавания / С. Ю. Козьменко, Д. А. Матвиишин // Вестник МГТУ, 2016. – Том 19. - № 2. С. 419-425.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С. Ю. Козьменко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Экономические тенденции пространственной организации регионального хозяйства Западной Арктики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Матвиишин, Д. А. Экономические тенденции пространственной организации регионального хозяйства Западной Арктики / С. Ю. Козьменко, Д. А. Матвиишин // Известия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СПбГЭУ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2016. – № 4 (100). С. 100-106.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С. Ю. Козьменко</a:t>
                      </a: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ПУБЛИКАЦИИ В НАУЧНЫХ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ИЗДАНИЯХ,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142492"/>
              </p:ext>
            </p:extLst>
          </p:nvPr>
        </p:nvGraphicFramePr>
        <p:xfrm>
          <a:off x="539750" y="1916113"/>
          <a:ext cx="8208964" cy="47879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38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2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44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Влияние экономической деятельности региона полуострова Ямал на безопасность среды обитания водных биологических ресурсов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(в печати)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Матвиишин, Д. А. Влияние экономической деятельности региона полуострова Ямал на безопасность среды обитания водных биологических ресурсов / С. А.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Агарков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Д. А. Матвиишин // Известия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СПбГЭУ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2017. – № 3.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С. А.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Агарков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3568124874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Арктические морские коммуникации в системе развития регионального хозяйства Ямала: обоснование рациональной арктической системы транспортировки природного газа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(в печати)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Матвиишин, Д. А. Арктические морские коммуникации в системе развития регионального хозяйства Ямала: обоснование рациональной арктической системы транспортировки природного газа / Д. А. Матвиишин // Региональная экономика: теория и практика, 2017. – № 6.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02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23479"/>
              </p:ext>
            </p:extLst>
          </p:nvPr>
        </p:nvGraphicFramePr>
        <p:xfrm>
          <a:off x="539750" y="1916113"/>
          <a:ext cx="8208962" cy="48464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Пространственная организация арктической системы коммуникаций 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Матвиишин, Д. А. Пространственная организация арктической системы коммуникаций / Д. А. Матвиишин // Современные аспекты экономики, 2015. – № 12 (220).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С. 99-107.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Экономическая конъюнктура направлений транспортировки сжиженного природного газа в Арктике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Матвиишин, Д. А. Экономическая конъюнктура направлений транспортировки сжиженного природного газа в Арктике / Д. А. Матвиишин // Север и Арктика в новой парадигме мирового развития.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Лузинские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чтения – 2016 : материалы международной науч.-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., 14-16 апр. 2016 г., г. Апатиты. – Апатиты: Институт экономических проблем им. Г.П. Лузина Кольского научного центра РАН, 2016.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С. 96-98.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771544"/>
              </p:ext>
            </p:extLst>
          </p:nvPr>
        </p:nvGraphicFramePr>
        <p:xfrm>
          <a:off x="539750" y="1916113"/>
          <a:ext cx="8208962" cy="424919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281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Транспортировка СПГ в Арктике: анализ основных тенденций и перспектив развития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Матвиишин, Д. А. Транспортировка СПГ в Арктике: анализ основных тенденций и перспектив развития / Д. А. Матвиишин // Север и рынок: формирование экономического порядка, 2016. – Т. 50 – № 3.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с. 40-46.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281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Зарубежный и отечественный опыт экономического освоения арктических территорий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Матвиишин, Д. А. Зарубежный и отечественный опыт экономического освоения арктических территорий / Д. А. Матвиишин // Арктика и Север, 2017. – № 26. – С. 24-37.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8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10513</TotalTime>
  <Words>1096</Words>
  <Application>Microsoft Office PowerPoint</Application>
  <PresentationFormat>Экран (4:3)</PresentationFormat>
  <Paragraphs>170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179</cp:revision>
  <cp:lastPrinted>2017-04-27T05:29:32Z</cp:lastPrinted>
  <dcterms:created xsi:type="dcterms:W3CDTF">2013-09-13T10:47:31Z</dcterms:created>
  <dcterms:modified xsi:type="dcterms:W3CDTF">2017-05-24T14:26:17Z</dcterms:modified>
</cp:coreProperties>
</file>