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4" r:id="rId9"/>
    <p:sldId id="290" r:id="rId10"/>
    <p:sldId id="296" r:id="rId11"/>
    <p:sldId id="284" r:id="rId12"/>
    <p:sldId id="291" r:id="rId13"/>
    <p:sldId id="292" r:id="rId14"/>
    <p:sldId id="288" r:id="rId15"/>
    <p:sldId id="297" r:id="rId16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0033CC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907" autoAdjust="0"/>
  </p:normalViewPr>
  <p:slideViewPr>
    <p:cSldViewPr>
      <p:cViewPr>
        <p:scale>
          <a:sx n="95" d="100"/>
          <a:sy n="95" d="100"/>
        </p:scale>
        <p:origin x="-75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 Ксения Алексеевна</a:t>
            </a:r>
            <a:endParaRPr lang="ru-RU" altLang="ru-RU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– 2018 гг.</a:t>
            </a:r>
            <a:endParaRPr lang="ru-RU" altLang="ru-RU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   </a:t>
            </a:r>
            <a:r>
              <a:rPr lang="ru-RU" u="sng" spc="5" dirty="0" smtClean="0">
                <a:solidFill>
                  <a:srgbClr val="FFFFFF"/>
                </a:solidFill>
                <a:latin typeface="Times New Roman"/>
                <a:ea typeface="Times New Roman"/>
              </a:rPr>
              <a:t>38.06.01 «Экономика»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</a:t>
            </a:r>
            <a:r>
              <a:rPr lang="ru-RU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08.00.10 «Финансы,</a:t>
            </a:r>
            <a:r>
              <a:rPr lang="en-US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денежное обращение и кредит»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сения\Pictures\Микляева К. А..jpg"/>
          <p:cNvPicPr>
            <a:picLocks noChangeAspect="1" noChangeArrowheads="1"/>
          </p:cNvPicPr>
          <p:nvPr/>
        </p:nvPicPr>
        <p:blipFill>
          <a:blip r:embed="rId4" cstate="print"/>
          <a:srcRect b="4594"/>
          <a:stretch>
            <a:fillRect/>
          </a:stretch>
        </p:blipFill>
        <p:spPr bwMode="auto">
          <a:xfrm>
            <a:off x="251520" y="1196752"/>
            <a:ext cx="237626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980728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5536" y="1484784"/>
          <a:ext cx="8353426" cy="50983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9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666">
                  <a:extLst>
                    <a:ext uri="{9D8B030D-6E8A-4147-A177-3AD203B41FA5}">
                      <a16:colId xmlns=""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 конференция «Проблемы экономического роста и устойчивого развития территорий», ИСЭРТ РАН, г. Вологда, 27-29 апреля 2016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Методические аспекты оценки бюджетного потенциала муниципальных образований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843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IV Международная научно-практическая конференция «Дети и молодежь – будущее России», ИСЭРТ РАН, г. Вологда, 5-7 октября 2016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Бюджетный потенциал муниципальных образований как финансовая основа социально-экономического развития локальных территорий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XVI Всероссийская  научно-практическая конференция «Молодые ученые – экономике региона», всероссийская, ИСЭРТ РАН, г. Вологда, 16 декабря 2016 г., доклад, I место.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Бюджетный потенциал муниципальных образований: методика оценки и направления повышения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степени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научно-практическая конференция «Управление социально-экономическими системами», международная,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ВоГУ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г. Вологда, 2-3 февраля 2017 г.,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доходной базы местных бюджетов в контексте достижения самофинансирования муниципалитетов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Научный семинар-дискуссия «Региональная экономика и управление», ИСЭРТ РАН, г. Вологда, 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Сущность и бюджетное обеспечение муниципального стратегического планирования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 участие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8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2230438"/>
          <a:ext cx="8208962" cy="2406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2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«Молодые стратеги России»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Стратегия управления финансовой устойчивостью бюджета муниципального образования «Город Вологда»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 участие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научно-исследовательских  работ среди молодых ученых в области экономики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Бюджетный потенциал муниципальных образований: методика оценки и направления повышения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 участие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2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2230438"/>
          <a:ext cx="8137525" cy="18462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56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36525"/>
            <a:ext cx="8731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12"/>
          <p:cNvSpPr txBox="1">
            <a:spLocks noChangeArrowheads="1"/>
          </p:cNvSpPr>
          <p:nvPr/>
        </p:nvSpPr>
        <p:spPr bwMode="auto">
          <a:xfrm rot="-645289">
            <a:off x="920750" y="2387600"/>
            <a:ext cx="122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8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3397"/>
          <a:stretch>
            <a:fillRect/>
          </a:stretch>
        </p:blipFill>
        <p:spPr bwMode="auto">
          <a:xfrm rot="20823304">
            <a:off x="493029" y="2186319"/>
            <a:ext cx="2107773" cy="30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1650">
            <a:off x="6540263" y="2106253"/>
            <a:ext cx="2241587" cy="30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/>
          <a:srcRect r="3614" b="51128"/>
          <a:stretch>
            <a:fillRect/>
          </a:stretch>
        </p:blipFill>
        <p:spPr bwMode="auto">
          <a:xfrm>
            <a:off x="3059832" y="1916832"/>
            <a:ext cx="31992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 r="4197"/>
          <a:stretch>
            <a:fillRect/>
          </a:stretch>
        </p:blipFill>
        <p:spPr bwMode="auto">
          <a:xfrm rot="5400000">
            <a:off x="3546552" y="3878384"/>
            <a:ext cx="2230800" cy="32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8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2592" b="3371"/>
          <a:stretch>
            <a:fillRect/>
          </a:stretch>
        </p:blipFill>
        <p:spPr bwMode="auto">
          <a:xfrm rot="20766955">
            <a:off x="577203" y="2423272"/>
            <a:ext cx="2183260" cy="29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837" t="1031" r="2114"/>
          <a:stretch>
            <a:fillRect/>
          </a:stretch>
        </p:blipFill>
        <p:spPr bwMode="auto">
          <a:xfrm rot="338893">
            <a:off x="6231048" y="2231516"/>
            <a:ext cx="2157368" cy="309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 r="2087"/>
          <a:stretch>
            <a:fillRect/>
          </a:stretch>
        </p:blipFill>
        <p:spPr bwMode="auto">
          <a:xfrm>
            <a:off x="3491880" y="1844824"/>
            <a:ext cx="2232248" cy="31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41288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216" y="1628800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«Организационно-экономический механизм обеспечения самофинансирования муниципальных образований»</a:t>
            </a:r>
            <a:endParaRPr lang="ru-RU" alt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ИСЭРТ РАН   ПРОТОКОЛ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14-2015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декабря 2015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72200" y="4509120"/>
            <a:ext cx="25205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Доктор экономических  наук, доцент, зам. директора по научной работе, зав. отделом  Ускова Тамара Витальевна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12290" name="Picture 2" descr="http://www.vscc.ac.ru/uploads/user_photo/6a46dc5793-usk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6832"/>
            <a:ext cx="191101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450"/>
            <a:ext cx="836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484784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62965"/>
              </p:ext>
            </p:extLst>
          </p:nvPr>
        </p:nvGraphicFramePr>
        <p:xfrm>
          <a:off x="611188" y="1843559"/>
          <a:ext cx="8064500" cy="1856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Эконометрика, зачет.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исследований,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дифференцированный зачет.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зачет.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 педагогика высшей школы, дифференцированный зачет.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</a:tr>
            </a:tbl>
          </a:graphicData>
        </a:graphic>
      </p:graphicFrame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611560" y="3861048"/>
            <a:ext cx="809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85213"/>
              </p:ext>
            </p:extLst>
          </p:nvPr>
        </p:nvGraphicFramePr>
        <p:xfrm>
          <a:off x="611560" y="4293096"/>
          <a:ext cx="8064500" cy="99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8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8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450"/>
            <a:ext cx="836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84491"/>
              </p:ext>
            </p:extLst>
          </p:nvPr>
        </p:nvGraphicFramePr>
        <p:xfrm>
          <a:off x="611188" y="1773238"/>
          <a:ext cx="8064500" cy="181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5364713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2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916113"/>
          <a:ext cx="8208962" cy="2376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36187493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ИЗДАНИЯХ,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916113"/>
          <a:ext cx="8208962" cy="2044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8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Исследование функционирования местных бюджетов в аспекте обеспечения самофинансирования муниципальных образований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Известия высших учебных заведений. Серия «Экономика, финансы и управление производством». – 2017. – № 01 (31). – С. 24-31.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67544" y="1628800"/>
          <a:ext cx="8208962" cy="48159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3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вопросу о повышении уровня самофинансирования муниципальных образований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// Факторы развития экономики России: сб. тр. </a:t>
                      </a:r>
                      <a:r>
                        <a:rPr lang="en-US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VIII</a:t>
                      </a:r>
                      <a:r>
                        <a:rPr lang="ru-RU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Международной научно-практической конференции. – Тверь: Твер. </a:t>
                      </a:r>
                      <a:r>
                        <a:rPr lang="ru-RU" sz="1300" spc="-2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гос</a:t>
                      </a:r>
                      <a:r>
                        <a:rPr lang="ru-RU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. ун-т, 2016. – Ч. 2. – 256 с. – С. 41-45.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Анализ процесса микрофинансирования малого и среднего предпринимательства в Вологодской области на примере НО ВО «Фонд поддержки МСП»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//Управление территориями и хозяйствующими субъектами в условиях экономической нестабильности: глобальные вызовы и механизмы развития: материалы научно-практической конференции. – Вологда: Вологодский филиал </a:t>
                      </a:r>
                      <a:r>
                        <a:rPr lang="ru-RU" sz="1300" spc="-2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РАНХиГС</a:t>
                      </a:r>
                      <a:r>
                        <a:rPr lang="ru-RU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2016. – 348 с.  – С. 211-221.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Оценка микрофинансовой поддержки субъектов малого и среднего бизнеса в Вологодской области на примере НО ВО «Фонд поддержки МСП»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// Молодые ученые - экономике: сб. работ молодежной научной школы. – Вологда: ИСЭРТ РАН, 2016. – С. 228-233.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Методические аспекты оценки бюджетного потенциала муниципальных образований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// Проблемы экономического роста и устойчивого развития территорий : материалы </a:t>
                      </a:r>
                      <a:r>
                        <a:rPr lang="ru-RU" sz="13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научно-практической </a:t>
                      </a:r>
                      <a:r>
                        <a:rPr lang="ru-RU" sz="1300" spc="-2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интернет-конференции</a:t>
                      </a: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г. Вологда, 27-29 апреля 2016 года. – Вологда : ИСЭРТ РАН, 2016. – С. 155-161.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21686781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60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67544" y="1628800"/>
          <a:ext cx="8208962" cy="45999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Бюджетный потенциал муниципальных образований: сущность и инструментарий оценки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// Вестник Владимирского государственного университета имени А.Г.  и Н.Г. Столетовых. Серия: экономические науки. – 2016. – № 3(9). – С. 5-16.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 необходимости повышения уровня самофинансирования муниципальных образований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// материалы XI Международной научно-практической конференции «Перспективные разработки науки и техники», г.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Пшемысль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(Польша), 7-15 ноября 2016. –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Пшемысль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–  с. 7-10.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 устойчивость местных  бюджетов как стратегический ориентир муниципальной финансовой политики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// Электронный экономический вестник Татарстана. – 2016. –  № 3 – С. 51-58. </a:t>
                      </a:r>
                      <a:endParaRPr lang="ru-RU" sz="13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самофинансирования муниципальных образований в целях поступательного развития территорий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// Вестник Коми республиканской академии государственной службы и управления. Серия: «Теория и практика управления». </a:t>
                      </a:r>
                      <a:r>
                        <a:rPr lang="ru-RU" sz="13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2017.  – № 17 (22).  – С. 105-108.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21686781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4" name="Picture 12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1052736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552" y="1628800"/>
          <a:ext cx="8353426" cy="4739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7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5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2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281">
                  <a:extLst>
                    <a:ext uri="{9D8B030D-6E8A-4147-A177-3AD203B41FA5}">
                      <a16:colId xmlns="" xmlns:a16="http://schemas.microsoft.com/office/drawing/2014/main" val="2037201874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 конференция «Управление территориями и хозяйствующими субъектами в условиях экономической нестабильности: глобальные вызовы и механизмы развития», региональная, Вологодский филиал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РАНХиГС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1 декабря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2015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-2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Анализ процесса микрофинансирования малого и среднего предпринимательства в Вологодской области на примере НО ВО «Фонд поддержки МСП» </a:t>
                      </a:r>
                      <a:endParaRPr lang="ru-RU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Заочное участие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XV Научно-практическая конференция  «Молодые ученые – экономике региона», региональная, ИСЭРТ РАН, г. Вологда, 11 декабря 2015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5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Оценка микрофинансовой поддержки субъектов малого и среднего бизнеса в Вологодской области на примере НО ВО «Фонд поддержки МСП» </a:t>
                      </a:r>
                      <a:endParaRPr lang="ru-RU" sz="11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VIII Международная научно-практическая конференция «Факторы развития экономики России», международная, Тверской государственный университет, г. Тверь, 20 – 21 апреля 2016 г.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 вопросу о повышении уровня самофинансирования муниципальных образований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Заочное участие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Научный семинар-дискуссия «Региональная экономика и управление», ИСЭРТ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г. Вологда, 1 марта 2016 г.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Теоретико-методические аспекты исследования бюджетного потенциала муниципальных образований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10663</TotalTime>
  <Words>1323</Words>
  <Application>Microsoft Office PowerPoint</Application>
  <PresentationFormat>Экран (4:3)</PresentationFormat>
  <Paragraphs>229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С. Кельсина</cp:lastModifiedBy>
  <cp:revision>195</cp:revision>
  <cp:lastPrinted>2017-04-27T05:29:32Z</cp:lastPrinted>
  <dcterms:created xsi:type="dcterms:W3CDTF">2013-09-13T10:47:31Z</dcterms:created>
  <dcterms:modified xsi:type="dcterms:W3CDTF">2017-05-25T06:39:11Z</dcterms:modified>
</cp:coreProperties>
</file>