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95" d="100"/>
          <a:sy n="95" d="100"/>
        </p:scale>
        <p:origin x="-7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Полина София Васильевна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2015-2018 гг.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38.06.01  Экономика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Матвей\Desktop\38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412776"/>
            <a:ext cx="2197536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137525" cy="18507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«Производительность труда, как фактор устойчивого развития территорий» 2016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13285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 г. </a:t>
            </a:r>
          </a:p>
          <a:p>
            <a:r>
              <a:rPr lang="ru-RU" dirty="0" smtClean="0"/>
              <a:t>Курс </a:t>
            </a:r>
            <a:r>
              <a:rPr lang="ru-RU" dirty="0" smtClean="0"/>
              <a:t>«Менеджмент» в </a:t>
            </a:r>
            <a:r>
              <a:rPr lang="ru-RU" dirty="0" smtClean="0"/>
              <a:t>8 классе общегородского факультатива НОЦ ИСЭРТ </a:t>
            </a:r>
            <a:r>
              <a:rPr lang="ru-RU" dirty="0" smtClean="0"/>
              <a:t>РАН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/>
              <a:t>Конкурентоспособность как фактор устойчивого сбалансированного развития региона </a:t>
            </a: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01-2016 от 28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января 2016 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Зам. директора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по научной работе ИСЭРТ РАН, зав. отделом,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д.э.н</a:t>
            </a:r>
            <a:r>
              <a:rPr lang="ru-RU" altLang="ru-RU" sz="1400" dirty="0" smtClean="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Т.В.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Ускова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4" name="Picture 2" descr="http://www.vscc.ac.ru/uploads/user_photo/6a46dc5793-uskov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2444"/>
            <a:ext cx="1756123" cy="23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62965"/>
              </p:ext>
            </p:extLst>
          </p:nvPr>
        </p:nvGraphicFramePr>
        <p:xfrm>
          <a:off x="611188" y="1843559"/>
          <a:ext cx="8064500" cy="9937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81025" y="314054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85213"/>
              </p:ext>
            </p:extLst>
          </p:nvPr>
        </p:nvGraphicFramePr>
        <p:xfrm>
          <a:off x="683568" y="4293096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62965"/>
              </p:ext>
            </p:extLst>
          </p:nvPr>
        </p:nvGraphicFramePr>
        <p:xfrm>
          <a:off x="611188" y="1843559"/>
          <a:ext cx="8064500" cy="1856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Эконометрика, зачет.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исследований,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дифференцированный зачет.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зачет.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и педагогика высшей школы, дифференцированный зачет.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98900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5364713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361874934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0177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356812487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7069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Полина, С.В. Инновационный потенциал регионов России: понятие, факторы 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Межрегиональное сотрудничество в формирующемся Евразийском экономическом пространстве : материалы II международной </a:t>
                      </a:r>
                      <a:r>
                        <a:rPr kumimoji="0"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интернет-конференции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, г. Вологда, 20–24 июня 2016 г. – Вологда : ИСЭРТ РАН, 2016. –  стр. 160-166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Полина, С.В. Проблемы производительности труда в развитии сектора экономики региона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Экономика и социум. – режим доступа : http://iupr.ru/domains_data/files/zurnal_31/Melnikov%20A.E..pdf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Мельников А.Е.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Полина, С.В. Проблемы повышения производительности труда в экономике 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Вопросы территориального развития. – 2017. – № 1.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14615"/>
              </p:ext>
            </p:extLst>
          </p:nvPr>
        </p:nvGraphicFramePr>
        <p:xfrm>
          <a:off x="539750" y="1772816"/>
          <a:ext cx="8353426" cy="41921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63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6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19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«Проблемы экономического роста и устойчивого развития территорий», научно-практическая интернет-конференция, ИСЭРТ РАН, г. Вологда, 27-29 апреля 2016 г.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Производительность труда как фактор </a:t>
                      </a:r>
                      <a:r>
                        <a:rPr kumimoji="0" lang="ru-RU" sz="11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конкурентоспособности территорий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семинар-дискуссия ИСЭРТ РАН, 07.06.2016г.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Производительность труда как фактор устойчивого развития региона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«Межрегиональное сотрудничество в формирующемся Евразийском экономическом пространстве», 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Международная интернет-конференция, ИСЭРТ РАН, г. Вологда,  20-24 июня 2016 г.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Инновационный потенциал регионов России:</a:t>
                      </a:r>
                      <a:r>
                        <a:rPr kumimoji="0"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понятие, факторы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41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семинар-дискуссия ИСЭРТ РАН, 07.10.2016г.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Производительность труда как фактор социально-экономического развития территорий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«Молодые исследователи - регионам», международная научная конференция, 18-21 апреля 2017, Вологда, </a:t>
                      </a:r>
                      <a:r>
                        <a:rPr kumimoji="0"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ВоГУ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Влияние ресурсоемкости на экономическую эффективность</a:t>
                      </a:r>
                      <a:r>
                        <a:rPr kumimoji="0"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Вологодской области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208962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10485</TotalTime>
  <Words>709</Words>
  <Application>Microsoft Office PowerPoint</Application>
  <PresentationFormat>Экран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180</cp:revision>
  <cp:lastPrinted>2017-04-27T05:29:32Z</cp:lastPrinted>
  <dcterms:created xsi:type="dcterms:W3CDTF">2013-09-13T10:47:31Z</dcterms:created>
  <dcterms:modified xsi:type="dcterms:W3CDTF">2017-05-25T11:37:28Z</dcterms:modified>
</cp:coreProperties>
</file>