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0" r:id="rId9"/>
    <p:sldId id="284" r:id="rId10"/>
    <p:sldId id="291" r:id="rId11"/>
    <p:sldId id="292" r:id="rId12"/>
    <p:sldId id="288" r:id="rId1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3399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>
        <p:scale>
          <a:sx n="77" d="100"/>
          <a:sy n="77" d="100"/>
        </p:scale>
        <p:origin x="-126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altLang="ru-RU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Кобыльников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Павлович </a:t>
            </a:r>
            <a:endParaRPr lang="ru-RU" alt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2016-2019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alt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очно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</a:t>
            </a:r>
            <a:r>
              <a:rPr lang="en-US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Экономика 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управление народным 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хозяйством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esktop\Обо мне документы\DSC_3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189021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ВолНЦ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2230438"/>
          <a:ext cx="8137525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846">
            <a:off x="2754118" y="1674369"/>
            <a:ext cx="3707200" cy="252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579">
            <a:off x="6921654" y="2326939"/>
            <a:ext cx="2128838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382">
            <a:off x="117565" y="2220436"/>
            <a:ext cx="2607589" cy="349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58">
            <a:off x="2854904" y="4201116"/>
            <a:ext cx="3710997" cy="255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83957" y="1727473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676275" y="1628800"/>
            <a:ext cx="49672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3627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Организационно-экономический механизм управления экономикой региона посредством взаимодействия органов государственной власти и структур гражданского общества</a:t>
            </a: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6011565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11-2016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26.12.2016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5436096" y="4706938"/>
            <a:ext cx="338437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кандидат экономических наук, заведующий 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абораторией исследования социальных процессов и эффективности государственного управления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Михаил Владимирович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0" name="Picture 2" descr="http://innovation.gov35.ru/upload/iblock/761/200%20%D0%BC%D0%BE%D1%80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1872208" cy="258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62965"/>
              </p:ext>
            </p:extLst>
          </p:nvPr>
        </p:nvGraphicFramePr>
        <p:xfrm>
          <a:off x="611188" y="1843559"/>
          <a:ext cx="8064500" cy="12986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 и педагогика высшей школы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Эконометрика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6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539552" y="3501008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85213"/>
              </p:ext>
            </p:extLst>
          </p:nvPr>
        </p:nvGraphicFramePr>
        <p:xfrm>
          <a:off x="611956" y="3873797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98900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="" xmlns:a16="http://schemas.microsoft.com/office/drawing/2014/main" val="536471384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10756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9789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02630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48891"/>
              </p:ext>
            </p:extLst>
          </p:nvPr>
        </p:nvGraphicFramePr>
        <p:xfrm>
          <a:off x="179513" y="1476544"/>
          <a:ext cx="8824788" cy="51208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5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3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buNone/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правовом регулировании статуса общественных советов при федеральных органах исполнительной власти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Актуальные вопросы развития юридической науки: сб. материалов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науч.-практ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28 февраля 2017 г. / отв. ред. Р.В. Новиков, А.М. Бобров. – Пермь: ФКОУ ВО Пермский институт ФСИН России, 2017. С. 324-329.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социально ориентированных некоммерческих организаций в развитии территорий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Молодые исследователи – регионам: материалы Международной научной конференции (Вологда, 18–19 апреля 2017 г.): в 4 т. /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М-во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образ. и науки РФ,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Вологод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ун-т ; [отв. ред. А.А. Синицын]. – Вологда: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ВоГУ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2017. Т. 2. С. 110-111.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Прозрачность информации о расходовании социально ориентированными некоммерческими организациями средств государственной поддержки 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Экономика, управление и право: тенденции и перспективы развития: сборник материалов I Всероссийской научной конференции студентов и аспирантов, 14-24 апреля 2017 года/[отв.сост.: С.Е.Жура]: Архангельск: Северный (Арктический) федеральный университет им. М. В. Ломоносова, 2018. – С. 74-76. 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грантовое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финансирование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 социально ориентированных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некоммерческих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ученые – экономике региона [Текст] : сборник мате-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риалов XVI науч.-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., г. Вологда, 16 декабря 2016 г. – Вологда: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2017. С.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352-356.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Интернет-технологии 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взаимодействии власти и общества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Глобальные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вызовы и региональное развитие в зеркале социологических измерений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 второй ежегодной научно-практической интернет-конференции, г. Вологда, 27-31 марта 2017 г.  - Вологда,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2017. С. 71-74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="" xmlns:a16="http://schemas.microsoft.com/office/drawing/2014/main" val="216867818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0728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51105"/>
              </p:ext>
            </p:extLst>
          </p:nvPr>
        </p:nvGraphicFramePr>
        <p:xfrm>
          <a:off x="288033" y="1350616"/>
          <a:ext cx="8640958" cy="5486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9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9857">
                  <a:extLst>
                    <a:ext uri="{9D8B030D-6E8A-4147-A177-3AD203B41FA5}">
                      <a16:colId xmlns="" xmlns:a16="http://schemas.microsoft.com/office/drawing/2014/main" val="2037201874"/>
                    </a:ext>
                  </a:extLst>
                </a:gridCol>
              </a:tblGrid>
              <a:tr h="4167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1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Региональная конференция «Межнациональные отношения и гражданское общество»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представлений о гражданском обществе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(очно)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Всемирный фестиваль молодежи и студентов в городе Сочи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19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 Всероссийская научная конференция студентов и аспирантов «Экономика, управление и право: тенденции и перспективы развития»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Прозрачность информации о расходовании социально ориентированными некоммерческими организациями средств государственной поддержки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(заочно)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37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научная конференция «Молодые исследователи – регионам»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социально ориентированных некоммерческих организаций в развитии территорий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(очно)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803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 ежегодная научно-практическая интернет-конференция «Глобальные вызовы и региональное развитие в зеркале социологических измерений»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Интернет-технологии во взаимодействии власти и общества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(заочно)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803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Научно-практическая интернет-конференция «Глобальные вызовы и региональное развитие в зеркале социологических измерений»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Гражданское общество в региональной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(заочно)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803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научно-практическая конференция «Актуальные вопросы развития юридической науки»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 правовом регулировании статуса общественных советов при федеральных органах исполнительной власти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с докладом (заочно)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2230438"/>
          <a:ext cx="8208962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10623</TotalTime>
  <Words>940</Words>
  <Application>Microsoft Office PowerPoint</Application>
  <PresentationFormat>Экран (4:3)</PresentationFormat>
  <Paragraphs>184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189</cp:revision>
  <cp:lastPrinted>2017-04-27T05:29:32Z</cp:lastPrinted>
  <dcterms:created xsi:type="dcterms:W3CDTF">2013-09-13T10:47:31Z</dcterms:created>
  <dcterms:modified xsi:type="dcterms:W3CDTF">2018-07-02T05:39:00Z</dcterms:modified>
</cp:coreProperties>
</file>