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66" r:id="rId2"/>
    <p:sldId id="281" r:id="rId3"/>
    <p:sldId id="293" r:id="rId4"/>
    <p:sldId id="274" r:id="rId5"/>
    <p:sldId id="282" r:id="rId6"/>
    <p:sldId id="289" r:id="rId7"/>
    <p:sldId id="283" r:id="rId8"/>
    <p:sldId id="290" r:id="rId9"/>
    <p:sldId id="294" r:id="rId10"/>
    <p:sldId id="284" r:id="rId11"/>
    <p:sldId id="291" r:id="rId12"/>
    <p:sldId id="292" r:id="rId13"/>
    <p:sldId id="288" r:id="rId14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3" autoAdjust="0"/>
  </p:normalViewPr>
  <p:slideViewPr>
    <p:cSldViewPr>
      <p:cViewPr varScale="1">
        <p:scale>
          <a:sx n="56" d="100"/>
          <a:sy n="56" d="100"/>
        </p:scale>
        <p:origin x="-8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Артамонов Иван Владимирович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2016-2019 гг.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очная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38.06.01 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управление народным хозяйством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44" y="158433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\\FS\Free\Артамонова А.С\рабочий стол\Статьи\Артамонов И.В.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229" y="1292093"/>
            <a:ext cx="1834803" cy="276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2230438"/>
          <a:ext cx="8208962" cy="18462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44" y="158433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ВолНЦ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РАН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2230438"/>
          <a:ext cx="8137525" cy="18462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44" y="158433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355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136525"/>
            <a:ext cx="87312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44" y="158433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 rot="20866894">
            <a:off x="922338" y="2200275"/>
            <a:ext cx="1655762" cy="31146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1157158">
            <a:off x="2819400" y="1866900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 rot="360514">
            <a:off x="4945063" y="1851025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 rot="588414">
            <a:off x="6911975" y="2106613"/>
            <a:ext cx="1655763" cy="309721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4582" name="TextBox 12"/>
          <p:cNvSpPr txBox="1">
            <a:spLocks noChangeArrowheads="1"/>
          </p:cNvSpPr>
          <p:nvPr/>
        </p:nvSpPr>
        <p:spPr bwMode="auto">
          <a:xfrm rot="-645289">
            <a:off x="920750" y="2387600"/>
            <a:ext cx="12239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</a:t>
            </a:r>
          </a:p>
        </p:txBody>
      </p:sp>
      <p:sp>
        <p:nvSpPr>
          <p:cNvPr id="24583" name="TextBox 13"/>
          <p:cNvSpPr txBox="1">
            <a:spLocks noChangeArrowheads="1"/>
          </p:cNvSpPr>
          <p:nvPr/>
        </p:nvSpPr>
        <p:spPr bwMode="auto">
          <a:xfrm rot="-505610">
            <a:off x="2860675" y="2087563"/>
            <a:ext cx="1374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</a:p>
        </p:txBody>
      </p:sp>
      <p:sp>
        <p:nvSpPr>
          <p:cNvPr id="24584" name="TextBox 14"/>
          <p:cNvSpPr txBox="1">
            <a:spLocks noChangeArrowheads="1"/>
          </p:cNvSpPr>
          <p:nvPr/>
        </p:nvSpPr>
        <p:spPr bwMode="auto">
          <a:xfrm rot="325877">
            <a:off x="5091113" y="2020888"/>
            <a:ext cx="1584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</a:t>
            </a:r>
          </a:p>
        </p:txBody>
      </p:sp>
      <p:sp>
        <p:nvSpPr>
          <p:cNvPr id="24585" name="TextBox 15"/>
          <p:cNvSpPr txBox="1">
            <a:spLocks noChangeArrowheads="1"/>
          </p:cNvSpPr>
          <p:nvPr/>
        </p:nvSpPr>
        <p:spPr bwMode="auto">
          <a:xfrm rot="564435">
            <a:off x="7473950" y="2284413"/>
            <a:ext cx="10080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45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44" y="158433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64300" y="2136775"/>
            <a:ext cx="2232025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41288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496728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«Методический инструментарий оценки эффективности функционирования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размещения объектов социальной инфраструктуры региона»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ИСЭРТ РАН   ПРОТОКОЛ 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11-16 от 26.12.2016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392863" y="4706938"/>
            <a:ext cx="23764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Научный сотрудник к.э.н. К.Н. Калашников</a:t>
            </a:r>
            <a:endParaRPr lang="ru-RU" altLang="ru-RU" sz="1400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190207"/>
            <a:ext cx="1828800" cy="2480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44" y="158433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66796"/>
              </p:ext>
            </p:extLst>
          </p:nvPr>
        </p:nvGraphicFramePr>
        <p:xfrm>
          <a:off x="611188" y="1843559"/>
          <a:ext cx="8064500" cy="168241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Научно-исследовательская деятельность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Педагогика и психология высшей школы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</a:tr>
            </a:tbl>
          </a:graphicData>
        </a:graphic>
      </p:graphicFrame>
      <p:sp>
        <p:nvSpPr>
          <p:cNvPr id="16432" name="TextBox 5"/>
          <p:cNvSpPr txBox="1">
            <a:spLocks noChangeArrowheads="1"/>
          </p:cNvSpPr>
          <p:nvPr/>
        </p:nvSpPr>
        <p:spPr bwMode="auto">
          <a:xfrm>
            <a:off x="581025" y="3696266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619646"/>
              </p:ext>
            </p:extLst>
          </p:nvPr>
        </p:nvGraphicFramePr>
        <p:xfrm>
          <a:off x="596106" y="4221088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44" y="106363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727546"/>
              </p:ext>
            </p:extLst>
          </p:nvPr>
        </p:nvGraphicFramePr>
        <p:xfrm>
          <a:off x="611188" y="1773238"/>
          <a:ext cx="8064500" cy="18153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3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536471384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44" y="158433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74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3764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3618749344"/>
                  </a:ext>
                </a:extLst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44" y="158433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01771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3568124874"/>
                  </a:ext>
                </a:extLst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44" y="158433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299397"/>
              </p:ext>
            </p:extLst>
          </p:nvPr>
        </p:nvGraphicFramePr>
        <p:xfrm>
          <a:off x="539750" y="1916113"/>
          <a:ext cx="8208962" cy="33165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Изучение перспективных каналов коммуникаций работников научно-образовательной сферы в современном информационном пространстве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Артамонов И.В. Изучение перспективных каналов коммуникаций работников научно-образовательной сферы в современном информационном пространстве // Научная периодика: проблемы и решения. — 2017. — Том 7. — № 4. — </a:t>
                      </a:r>
                      <a:r>
                        <a:rPr kumimoji="0" lang="ru-RU" sz="14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doi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10.18334/nppir.7.4.38925</a:t>
                      </a:r>
                      <a:endParaRPr kumimoji="0" lang="ru-RU" sz="14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2168678181"/>
                  </a:ext>
                </a:extLst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44" y="158433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065749"/>
              </p:ext>
            </p:extLst>
          </p:nvPr>
        </p:nvGraphicFramePr>
        <p:xfrm>
          <a:off x="539750" y="1844824"/>
          <a:ext cx="8353426" cy="484633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314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6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 с докладом на Всероссийской научно-практической конференции «Молодые ученые – экономике региона» - 2016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(16 декабря 2016 г.)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Насыщенность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транспортной инфраструктуры регионов Европейского севера России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Выступление с докладом на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II Международной научно-практической интернет-конференции «Проблемы экономического роста и устойчивого развития территорий» (16-18 мая 2017)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Возможности использования ГИС-системы в анализе доступности инфраструктуры здравоохранения региона </a:t>
                      </a:r>
                      <a:endParaRPr kumimoji="0" lang="ru-RU" sz="14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 с докладом на Российской научной интернет-конференции «Проблемы и перспективы развития научно-технологического пространства» (26-30 июня 2017)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Тенденции в обеспечении населения Вологодской области медицинскими услугами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44" y="158433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663794"/>
              </p:ext>
            </p:extLst>
          </p:nvPr>
        </p:nvGraphicFramePr>
        <p:xfrm>
          <a:off x="539750" y="1844824"/>
          <a:ext cx="8353426" cy="327774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314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6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 с докладом на IV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междунар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 науч.-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практ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 «Актуальные проблемы развития человеческого потенциала в современном обществе» (6–7 декабря 2017 г.)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Применение геоинформационных систем в исследовании социальной инфраструктуры Вологодской области 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kumimoji="0" lang="ru-RU" sz="14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44" y="158433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640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10477</TotalTime>
  <Words>693</Words>
  <Application>Microsoft Office PowerPoint</Application>
  <PresentationFormat>Экран (4:3)</PresentationFormat>
  <Paragraphs>167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179</cp:revision>
  <cp:lastPrinted>2017-04-27T05:29:32Z</cp:lastPrinted>
  <dcterms:created xsi:type="dcterms:W3CDTF">2013-09-13T10:47:31Z</dcterms:created>
  <dcterms:modified xsi:type="dcterms:W3CDTF">2018-07-02T05:52:50Z</dcterms:modified>
</cp:coreProperties>
</file>