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4" r:id="rId9"/>
    <p:sldId id="295" r:id="rId10"/>
    <p:sldId id="290" r:id="rId11"/>
    <p:sldId id="296" r:id="rId12"/>
    <p:sldId id="284" r:id="rId13"/>
    <p:sldId id="291" r:id="rId14"/>
    <p:sldId id="292" r:id="rId15"/>
    <p:sldId id="288" r:id="rId16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 varScale="1">
        <p:scale>
          <a:sx n="56" d="100"/>
          <a:sy n="56" d="100"/>
        </p:scale>
        <p:origin x="-8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upr.ru/domains_data/files/zurnal_13_2014/Davydova%20A.A.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D:\Мои документы\ВСЯКОЕ\Фотки\Фото в журнал\Фото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4" t="6306" r="12634" b="3831"/>
          <a:stretch/>
        </p:blipFill>
        <p:spPr bwMode="auto">
          <a:xfrm>
            <a:off x="539552" y="1357660"/>
            <a:ext cx="1905815" cy="26721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Скругленный прямоугольник 1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Давыдова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Арина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Александровна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2015-2018 гг.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</a:t>
            </a:r>
            <a:r>
              <a:rPr lang="en-US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управление народным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хозяйством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632390"/>
              </p:ext>
            </p:extLst>
          </p:nvPr>
        </p:nvGraphicFramePr>
        <p:xfrm>
          <a:off x="539750" y="1648934"/>
          <a:ext cx="8353426" cy="50901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553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07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2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2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IX межвузовская научно-практическая конференция «Новая экономика – новое общество», всероссийская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Тенденции и проблемы развития инновационной сферы Вологодской области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631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Молодые исследователи – регионам,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международная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Проблемы инновационного развития Вологодской области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Научно-практическая конференции «Проблемы функционирования и развития территориальных социально-экономических систем», всероссийская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инноваций как инструмент формирования благоприятного инвестиционного климата страны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060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Научная конференция «Современные проблемы экономики», международная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Особенности внешнеэкономической деятельности субъектов МСП Вологодской области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6597"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Молодые исследователи – регионам, международная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Современные инструменты коммерциализации технологий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Очно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 в сборнике</a:t>
                      </a:r>
                    </a:p>
                  </a:txBody>
                  <a:tcPr marL="91444" marR="91444" marT="45717" marB="45717" anchor="ctr"/>
                </a:tc>
              </a:tr>
              <a:tr h="33659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Научно-практическая конференция «Бизнес. Наука. Образование : проблемы, перспективы, стратегии», международная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Инструменты коммерциализации инновационного проекта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</a:p>
                  </a:txBody>
                  <a:tcPr marL="91444" marR="91444" marT="45717" marB="45717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398867"/>
              </p:ext>
            </p:extLst>
          </p:nvPr>
        </p:nvGraphicFramePr>
        <p:xfrm>
          <a:off x="539750" y="1628800"/>
          <a:ext cx="8353426" cy="468686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233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127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2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Научная конференция «Современные проблемы экономики», международная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Методические подходы к оценке условий осуществления экономической деятельности 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</a:p>
                  </a:txBody>
                  <a:tcPr marL="91444" marR="91444" marT="45717" marB="45717" anchor="ctr"/>
                </a:tc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Научная конференции «Молодая экономика: экономическая наука глазами молодых ученых», всероссийская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Методические подходы к оценке условий осуществления производственной деятельности в регионе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1444" marR="91444" marT="45717" marB="45717" anchor="ctr"/>
                </a:tc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Научно-практическая конференция «Молодые учёные – экономике региона», всероссийская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Методические аспекты оценки условий осуществления производственной деятельности в регионе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</a:p>
                  </a:txBody>
                  <a:tcPr marL="91444" marR="91444" marT="45717" marB="45717" anchor="ctr"/>
                </a:tc>
              </a:tr>
              <a:tr h="41770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Санкт-Петербургский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экономический конгресс (СПЭК-2018), международный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Реализация инновационных проектов производственных компаний: роль регионального научного центра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</a:p>
                  </a:txBody>
                  <a:tcPr marL="91444" marR="91444" marT="45717" marB="45717"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Научная конференция «Проблемы и перспективы развития научно-технологического пространства»,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российская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Подходы к систематизации условий осуществления производственной деятельности в регионе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Заочно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Публикация в сборнике</a:t>
                      </a:r>
                    </a:p>
                  </a:txBody>
                  <a:tcPr marL="91444" marR="91444" marT="45717" marB="4571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29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2230438"/>
          <a:ext cx="8208962" cy="18462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608351"/>
              </p:ext>
            </p:extLst>
          </p:nvPr>
        </p:nvGraphicFramePr>
        <p:xfrm>
          <a:off x="539750" y="2230438"/>
          <a:ext cx="8137525" cy="327168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Сотрудничество с Российской сетью трансфера технологий,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2015-2017 гг.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Технологический трансфер как фактор инновационного развития,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2015-2018 гг.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Сопровождение реализации проектов по программам Фонда содействия развитию малых форм предприятий в научно-технической сфере,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2015-2018 гг.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Вопросы организационного и ресурсного обеспечения коммерциализации инновационных проектов,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2015-2018 гг.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</a:p>
                  </a:txBody>
                  <a:tcPr marL="91436" marR="91436" marT="45713" marB="45713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750" y="1772816"/>
            <a:ext cx="81375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НОЦ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ВолНЦ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РАН:</a:t>
            </a:r>
          </a:p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Экономические лектории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студентов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ВоГУ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Экономический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лекторий для курсантов ВИПЭ ФСИН России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922338" y="2200275"/>
            <a:ext cx="1655762" cy="3114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19400" y="1866900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4945063" y="1851025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6911975" y="2106613"/>
            <a:ext cx="1655763" cy="30972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4582" name="TextBox 12"/>
          <p:cNvSpPr txBox="1">
            <a:spLocks noChangeArrowheads="1"/>
          </p:cNvSpPr>
          <p:nvPr/>
        </p:nvSpPr>
        <p:spPr bwMode="auto">
          <a:xfrm rot="-645289">
            <a:off x="920750" y="2387600"/>
            <a:ext cx="1223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</p:txBody>
      </p:sp>
      <p:sp>
        <p:nvSpPr>
          <p:cNvPr id="24584" name="TextBox 14"/>
          <p:cNvSpPr txBox="1">
            <a:spLocks noChangeArrowheads="1"/>
          </p:cNvSpPr>
          <p:nvPr/>
        </p:nvSpPr>
        <p:spPr bwMode="auto">
          <a:xfrm rot="325877">
            <a:off x="5091113" y="2020888"/>
            <a:ext cx="158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</a:p>
        </p:txBody>
      </p:sp>
      <p:sp>
        <p:nvSpPr>
          <p:cNvPr id="24585" name="TextBox 15"/>
          <p:cNvSpPr txBox="1">
            <a:spLocks noChangeArrowheads="1"/>
          </p:cNvSpPr>
          <p:nvPr/>
        </p:nvSpPr>
        <p:spPr bwMode="auto">
          <a:xfrm rot="564435">
            <a:off x="7473950" y="2284413"/>
            <a:ext cx="10080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7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3"/>
          <p:cNvSpPr txBox="1">
            <a:spLocks noChangeArrowheads="1"/>
          </p:cNvSpPr>
          <p:nvPr/>
        </p:nvSpPr>
        <p:spPr bwMode="auto">
          <a:xfrm rot="21134530">
            <a:off x="2742896" y="2053533"/>
            <a:ext cx="1728360" cy="2139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Участие в научно-практическом семинаре по теме «Анализ качества и образа жизни населения»;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Участие в </a:t>
            </a:r>
            <a:r>
              <a:rPr lang="en-US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XVI </a:t>
            </a:r>
            <a:r>
              <a:rPr lang="ru-RU" alt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Всероссийской научно-практической конференции  «Молодые учёные-экономике региона».</a:t>
            </a:r>
            <a:endParaRPr lang="ru-RU" alt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ВолНЦ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РАН   ПРОТОКОЛ № 07-18 от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27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июня 2018 г.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15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497" y="2163739"/>
            <a:ext cx="1894696" cy="257014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9" name="TextBox 12"/>
          <p:cNvSpPr txBox="1">
            <a:spLocks noChangeArrowheads="1"/>
          </p:cNvSpPr>
          <p:nvPr/>
        </p:nvSpPr>
        <p:spPr bwMode="auto">
          <a:xfrm>
            <a:off x="4355976" y="4706938"/>
            <a:ext cx="44133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>
              <a:spcBef>
                <a:spcPts val="0"/>
              </a:spcBef>
              <a:buNone/>
            </a:pPr>
            <a:r>
              <a:rPr lang="ru-RU" sz="1400" dirty="0" smtClean="0">
                <a:latin typeface="Arial" panose="020B0604020202020204" pitchFamily="34" charset="0"/>
              </a:rPr>
              <a:t>Зам</a:t>
            </a:r>
            <a:r>
              <a:rPr lang="ru-RU" sz="1400" dirty="0">
                <a:latin typeface="Arial" panose="020B0604020202020204" pitchFamily="34" charset="0"/>
              </a:rPr>
              <a:t>. </a:t>
            </a:r>
            <a:r>
              <a:rPr lang="ru-RU" sz="1400" dirty="0" smtClean="0">
                <a:latin typeface="Arial" panose="020B0604020202020204" pitchFamily="34" charset="0"/>
              </a:rPr>
              <a:t>директора, </a:t>
            </a:r>
            <a:r>
              <a:rPr lang="ru-RU" sz="1400" dirty="0">
                <a:latin typeface="Arial" panose="020B0604020202020204" pitchFamily="34" charset="0"/>
              </a:rPr>
              <a:t>зав. отделом проблем научно-технологического развития и экономики </a:t>
            </a:r>
            <a:r>
              <a:rPr lang="ru-RU" sz="1400" dirty="0" smtClean="0">
                <a:latin typeface="Arial" panose="020B0604020202020204" pitchFamily="34" charset="0"/>
              </a:rPr>
              <a:t>знаний </a:t>
            </a:r>
            <a:r>
              <a:rPr lang="ru-RU" sz="1400" smtClean="0">
                <a:latin typeface="Arial" panose="020B0604020202020204" pitchFamily="34" charset="0"/>
              </a:rPr>
              <a:t>ВолНЦ </a:t>
            </a:r>
            <a:r>
              <a:rPr lang="ru-RU" sz="1400" dirty="0" smtClean="0">
                <a:latin typeface="Arial" panose="020B0604020202020204" pitchFamily="34" charset="0"/>
              </a:rPr>
              <a:t>РАН</a:t>
            </a:r>
            <a:r>
              <a:rPr lang="ru-RU" altLang="ru-RU" sz="1400" dirty="0" smtClean="0">
                <a:latin typeface="Arial" panose="020B0604020202020204" pitchFamily="34" charset="0"/>
              </a:rPr>
              <a:t>, доцент д.э.н.</a:t>
            </a:r>
            <a:endParaRPr lang="ru-RU" altLang="ru-RU" sz="1400" dirty="0">
              <a:latin typeface="Arial" panose="020B0604020202020204" pitchFamily="34" charset="0"/>
            </a:endParaRPr>
          </a:p>
          <a:p>
            <a:pPr algn="r">
              <a:spcBef>
                <a:spcPts val="0"/>
              </a:spcBef>
              <a:buNone/>
            </a:pPr>
            <a:r>
              <a:rPr lang="ru-RU" sz="1400" dirty="0" err="1">
                <a:latin typeface="Arial" panose="020B0604020202020204" pitchFamily="34" charset="0"/>
              </a:rPr>
              <a:t>Гулин</a:t>
            </a:r>
            <a:r>
              <a:rPr lang="ru-RU" sz="1400" dirty="0">
                <a:latin typeface="Arial" panose="020B0604020202020204" pitchFamily="34" charset="0"/>
              </a:rPr>
              <a:t> Константин Анатольевич</a:t>
            </a:r>
          </a:p>
        </p:txBody>
      </p:sp>
      <p:sp>
        <p:nvSpPr>
          <p:cNvPr id="20" name="TextBox 6"/>
          <p:cNvSpPr txBox="1">
            <a:spLocks noChangeArrowheads="1"/>
          </p:cNvSpPr>
          <p:nvPr/>
        </p:nvSpPr>
        <p:spPr bwMode="auto">
          <a:xfrm>
            <a:off x="900113" y="2197313"/>
            <a:ext cx="49672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«УПРАВЛЕНИЕ ЭКОНОМИКОЙ РЕГИОНА НА ОСНОВЕ РАЗВИТИЯ ОБРАБАТЫВЮЩИХ ПРОИЗВОДСТВ»</a:t>
            </a:r>
            <a:endParaRPr lang="ru-RU" altLang="ru-RU" sz="20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611560" y="4675038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535098"/>
              </p:ext>
            </p:extLst>
          </p:nvPr>
        </p:nvGraphicFramePr>
        <p:xfrm>
          <a:off x="611188" y="5085184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452199"/>
              </p:ext>
            </p:extLst>
          </p:nvPr>
        </p:nvGraphicFramePr>
        <p:xfrm>
          <a:off x="611188" y="1843559"/>
          <a:ext cx="8064500" cy="25772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6130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4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Эконометрика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в сфере научной коммуникации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зачет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Психология и педагогика высшей школы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 по дисциплине «Экономика и управление народным хозяйством»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950121"/>
              </p:ext>
            </p:extLst>
          </p:nvPr>
        </p:nvGraphicFramePr>
        <p:xfrm>
          <a:off x="611188" y="1773238"/>
          <a:ext cx="8064500" cy="18153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536471384"/>
                  </a:ext>
                </a:extLst>
              </a:tr>
            </a:tbl>
          </a:graphicData>
        </a:graphic>
      </p:graphicFrame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9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860741"/>
              </p:ext>
            </p:extLst>
          </p:nvPr>
        </p:nvGraphicFramePr>
        <p:xfrm>
          <a:off x="539750" y="1916113"/>
          <a:ext cx="8208962" cy="18559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условий осуществления производственной деятельности в регионе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Давыдова, А.А. Оценка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условий осуществления производственной деятельности в регионе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[Текст]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А.А. Давыдова // Экономические и социальные перемены: факты, тенденции, прогноз. – 2018. – Т.11 (4). (в печати).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812881"/>
              </p:ext>
            </p:extLst>
          </p:nvPr>
        </p:nvGraphicFramePr>
        <p:xfrm>
          <a:off x="539750" y="1916113"/>
          <a:ext cx="8208962" cy="34163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Теоретико-методологические подходы к изучению условий осуществления производственной деятельности в регионе </a:t>
                      </a: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Давыдова, А.А. Теоретико-методологические подходы к изучению условий осуществления производственной деятельности в регионе [Текст] / А.А. Давыдова // Проблемы развития территории. – 2017. – № 3. – C. 32-47.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Организационно-экономический механизм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управления обрабатывающими производствами региона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Давыдова,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А.А.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Организационно-экономический механизм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управления обрабатывающими производствами региона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[Текст]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/ А.А. Давыдова,     К.А. </a:t>
                      </a:r>
                      <a:r>
                        <a:rPr lang="ru-RU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Гулин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// Проблемы теории и практики управления. – 2018 (в печати)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К.А.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Гулин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482988"/>
              </p:ext>
            </p:extLst>
          </p:nvPr>
        </p:nvGraphicFramePr>
        <p:xfrm>
          <a:off x="528442" y="1772816"/>
          <a:ext cx="8208962" cy="470356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99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410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инноваций как инструмент формирования благоприятного инвестиционного климата страны 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Давыдова, А.А. Развитие инноваций как инструмент формирования благоприятного инвестиционного климата страны [Текст] / А.А. Давыдова // Сборник материалов Всероссийской научно-практической конференции «Проблемы функционирования и развития территориальных социально-экономических систем». – Уфа: ИСЭИ УНЦ РАН, 2014. – С. 227-229.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Проблемы инновационного развития Вологодской области 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Давыдова, А.А. Проблемы инновационного развития Вологодской области [Текст] / А.А. Давыдова // Молодые исследователи – регионам»: материалы международной научной конференции. В 3-х т.¬ Вологда, 2014. ¬ Т. 2. – С. 160-162.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Внешнеэкономическая деятельность Вологодской области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Давыдова, А.А. Внешнеэкономическая деятельность Вологодской области [Электронный ресурс] / А.А. Давыдова // Экономика и социум. – 2014. – № 4. – Режим доступа: </a:t>
                      </a:r>
                      <a:r>
                        <a:rPr kumimoji="0" lang="ru-RU" sz="1200" u="none" kern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4"/>
                        </a:rPr>
                        <a:t>http://iupr.ru/domains_data/files/zurnal_13_2014/Davydova%20A.A..pdf</a:t>
                      </a:r>
                      <a:r>
                        <a:rPr kumimoji="0" lang="ru-RU" sz="1200" u="none" kern="1200" dirty="0" smtClean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kumimoji="0" lang="ru-RU" sz="1200" u="none" kern="1200" dirty="0">
                        <a:solidFill>
                          <a:schemeClr val="tx2">
                            <a:lumMod val="1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Особенности внешнеэкономической деятельности субъектов МСП Вологодской области 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Давыдова, А.А. Особенности внешнеэкономической деятельности субъектов МСП Вологодской области / А.А. Давыдова // Современные проблемы экономики : труды III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Междунар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 науч.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 студентов, аспирантов и молодых ученых, г. Ереван. - Ереван : ОМУ ЕГУ, 2014.. - Ереван : ОМУ ЕГУ, 2014. - С. 183-189.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587748"/>
              </p:ext>
            </p:extLst>
          </p:nvPr>
        </p:nvGraphicFramePr>
        <p:xfrm>
          <a:off x="528442" y="1484784"/>
          <a:ext cx="8208962" cy="513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99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90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Тенденции и проблемы развития инновационной сферы Вологодской области 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Давыдова, А.А. Тенденции и проблемы развития инновационной сферы Вологодской области / А.А. Давыдова // Новая экономика – новое общество : материалы IX межвузовской науч.-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практ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., г. Вологда, 16 апреля 2014 г. - Вологда : Филиал ФГБОУ ВПО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СПбГИЭУ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в г. Вологде, 2014. - С. 25-29.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Современные инструменты коммерциализации технологий 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Давыдова, А.А. Современные инструменты коммерциализации технологий / А.А. Давыдова // Молодые исследователи - регионам: материалы Международной науч.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.. - Вологда :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ВоГУ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2015. - С. 85-87.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Инструменты коммерциализации инновационного проекта 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Давыдова, А.А. Инструменты коммерциализации инновационного проекта / А.А. Давыдова // Бизнес. Наука. Образование: проблемы, перспективы, стратегии : материалы рос. заочной науч.-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практ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., г. Вологда, 26 мая 2015 года. - Вологда : Вологодский ин-т бизнеса, 2015. - С. 270-276.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spc="-3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Инновационные технологии как инструмент формирования благоприятного инвестиционного климата страны 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spc="-3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Давыдова, А.А. Инновационные технологии как инструмент формирования благоприятного инвестиционного климата страны / А.А. Давыдова // Научные семинары-дискуссии. 2014 год : материалы науч. семинаров-дискуссий ИСЭРТ РАН, проводившихся в 2014 году. - Вологда : ИСЭРТ РАН, 2015. - С. 116-122.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Методические подходы к оценке условий осуществления экономической деятельности 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Давыдова, А.А. Методические подходы к оценке условий осуществления экономической деятельности / А.А. Давыдова // Современные проблемы экономики: труды IV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Междунар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 науч.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 студентов, аспирантов и молодых ученых, г. Ереван. – Ереван: ОМУ ЕГУ, 2016. – С. 167-173.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87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309465"/>
              </p:ext>
            </p:extLst>
          </p:nvPr>
        </p:nvGraphicFramePr>
        <p:xfrm>
          <a:off x="528442" y="1484784"/>
          <a:ext cx="8208962" cy="48315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99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90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Оценка условий ведения хозяйственной деятельности: методические аспекты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Давыдова А.А. Оценка условий ведения хозяйственной деятельности: методические аспекты/ А.А. Давыдова // Межрегиональное сотрудничество в формирующемся Евразийском экономическом пространстве : материалы II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Междунар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 интернет-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., г. Вологда, 20-24 июня 2016 года. - Вологда : ИСЭРТ РАН, 2016. - С. 121-127.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91436" marR="91436" marT="45734" marB="45734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Методические основы оценки условий осуществления производственной деятельности в регионе 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Давыдова, А.А. Методические основы оценки условий осуществления производственной деятельности в регионе /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А.А. Давыдова // Молодые ученые - экономике региона : сб. материалов XVI науч.-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практ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., г. Вологда, 16 декабря 2016 года. - Вологда :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ВолНЦ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РАН, 2017. - С. 323-328.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Реализация инновационных проектов производственных компаний: роль регионального научного центра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Давыдова, А.А. Реализация инновационных проектов производственных компаний: роль регионального научного центра/ А.А. Давыдова // Сборник трудов Санкт-Петербургского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экономического конгресса (СПЭК-2018) (в печати, дата выхода: март 2019 г.)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Подходы к систематизации условий осуществления производственной деятельности в регионе</a:t>
                      </a: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Давыдова, А.А. Подходы к систематизации условий осуществления производственной деятельности в регионе /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А.А.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Давыдова // Проблемы и перспективы развития научно-технологического пространства: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материалы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II Российской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научной интернет-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конф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.,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г.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Вологла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25-29 июня 2018 года. – Вологда: ФГБУН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ВолНЦ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РАН, 2018.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(в печати, дата выхода: декабрь 2018 г.)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</a:p>
                  </a:txBody>
                  <a:tcPr marL="91436" marR="91436" marT="45734" marB="45734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18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10497</TotalTime>
  <Words>1831</Words>
  <Application>Microsoft Office PowerPoint</Application>
  <PresentationFormat>Экран (4:3)</PresentationFormat>
  <Paragraphs>293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180</cp:revision>
  <cp:lastPrinted>2017-04-27T05:29:32Z</cp:lastPrinted>
  <dcterms:created xsi:type="dcterms:W3CDTF">2013-09-13T10:47:31Z</dcterms:created>
  <dcterms:modified xsi:type="dcterms:W3CDTF">2018-07-02T05:56:31Z</dcterms:modified>
</cp:coreProperties>
</file>