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0" r:id="rId9"/>
    <p:sldId id="284" r:id="rId10"/>
    <p:sldId id="291" r:id="rId11"/>
    <p:sldId id="292" r:id="rId12"/>
    <p:sldId id="288" r:id="rId13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 varScale="1">
        <p:scale>
          <a:sx n="56" d="100"/>
          <a:sy n="56" d="100"/>
        </p:scale>
        <p:origin x="-8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Кузнецова Екатерина Петровна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2016-2019 гг.</a:t>
            </a:r>
            <a:endParaRPr lang="ru-RU" altLang="ru-RU" b="1" u="sng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управление народным хозяйством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80" r="31186" b="38628"/>
          <a:stretch/>
        </p:blipFill>
        <p:spPr bwMode="auto">
          <a:xfrm>
            <a:off x="263769" y="1097492"/>
            <a:ext cx="2377832" cy="2831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871298"/>
              </p:ext>
            </p:extLst>
          </p:nvPr>
        </p:nvGraphicFramePr>
        <p:xfrm>
          <a:off x="539750" y="2230438"/>
          <a:ext cx="8137525" cy="11523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«Механизм формирования кооперационных связей малого и крупного бизнеса в интересах региональной экономики»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922338" y="2200275"/>
            <a:ext cx="1655762" cy="3114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19400" y="1866900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4582" name="TextBox 12"/>
          <p:cNvSpPr txBox="1">
            <a:spLocks noChangeArrowheads="1"/>
          </p:cNvSpPr>
          <p:nvPr/>
        </p:nvSpPr>
        <p:spPr bwMode="auto">
          <a:xfrm rot="-645289">
            <a:off x="920750" y="2387600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</p:txBody>
      </p:sp>
      <p:sp>
        <p:nvSpPr>
          <p:cNvPr id="24583" name="TextBox 13"/>
          <p:cNvSpPr txBox="1">
            <a:spLocks noChangeArrowheads="1"/>
          </p:cNvSpPr>
          <p:nvPr/>
        </p:nvSpPr>
        <p:spPr bwMode="auto">
          <a:xfrm rot="-505610">
            <a:off x="2860675" y="2087563"/>
            <a:ext cx="1374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 rot="325877">
            <a:off x="5091113" y="2020888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24585" name="TextBox 15"/>
          <p:cNvSpPr txBox="1">
            <a:spLocks noChangeArrowheads="1"/>
          </p:cNvSpPr>
          <p:nvPr/>
        </p:nvSpPr>
        <p:spPr bwMode="auto">
          <a:xfrm rot="564435">
            <a:off x="7473950" y="2284413"/>
            <a:ext cx="1008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45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41288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«УПРАВЛЕНИЕ ЭКОНОМИКОЙ РЕГИОНА НА ОСНОВЕ ФОРМИРОВАНИЯ МЕХАНИЗМОВ ВЗАИМОДЕЙСТВИЯ КОРПОРАТИВНЫХ СТРУКТУР, МАЛОГО И СРЕДНЕГО БИЗНЕСА»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ИСЭРТ РАН   ПРОТОКОЛ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11-16 от 26.12.2016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Зам. директора по научной работе, зав. отделом д.э.н.</a:t>
            </a:r>
            <a:r>
              <a:rPr lang="ru-RU" altLang="ru-RU" sz="1400" dirty="0">
                <a:latin typeface="Arial" panose="020B0604020202020204" pitchFamily="34" charset="0"/>
              </a:rPr>
              <a:t> </a:t>
            </a:r>
            <a:r>
              <a:rPr lang="ru-RU" altLang="ru-RU" sz="1400" dirty="0" smtClean="0">
                <a:latin typeface="Arial" panose="020B0604020202020204" pitchFamily="34" charset="0"/>
              </a:rPr>
              <a:t>К.А. </a:t>
            </a:r>
            <a:r>
              <a:rPr lang="ru-RU" altLang="ru-RU" sz="1400" dirty="0" err="1" smtClean="0">
                <a:latin typeface="Arial" panose="020B0604020202020204" pitchFamily="34" charset="0"/>
              </a:rPr>
              <a:t>Гулин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2050" name="Picture 2" descr="Картинки по запросу Институт социально-экономического развития территории РАН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616" y="2232507"/>
            <a:ext cx="1872980" cy="2396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235116"/>
              </p:ext>
            </p:extLst>
          </p:nvPr>
        </p:nvGraphicFramePr>
        <p:xfrm>
          <a:off x="611188" y="1843559"/>
          <a:ext cx="8064500" cy="13380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Научно-исследовательская деятельность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581025" y="3140546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185213"/>
              </p:ext>
            </p:extLst>
          </p:nvPr>
        </p:nvGraphicFramePr>
        <p:xfrm>
          <a:off x="611188" y="3572346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359645"/>
              </p:ext>
            </p:extLst>
          </p:nvPr>
        </p:nvGraphicFramePr>
        <p:xfrm>
          <a:off x="611188" y="1773238"/>
          <a:ext cx="8064500" cy="18153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53647138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4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7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361874934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01771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545487"/>
              </p:ext>
            </p:extLst>
          </p:nvPr>
        </p:nvGraphicFramePr>
        <p:xfrm>
          <a:off x="539750" y="1916113"/>
          <a:ext cx="8208962" cy="39445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Факторы развития кооперации малого и крупного бизнеса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Кузнецова Е.П. Факторы развития кооперации малого и крупного бизнеса // Синергия наук. 2017. № 14. − С. 315-324. − URL: http://synergy-journal.ru/archive/article0929.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Основные подходы к понятию кооперационных связей малого и крупного бизнеса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Кузнецова Е.П. Основные подходы к понятию кооперационных связей малого и крупного бизнеса // Вопросы территориального развития. 2017. № 4 (39). URL: http://vtr.vscc.ac.ru/article/2359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Тенденции развития сети общеобразовательных организаций в Вологодской области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Кузнецова Е.П., Иванова М.И. Тенденции развития сети общеобразовательных организаций в Вологодской области // Вопросы территориального развития. 2017. № 3 (38). URL: http://vtr.vscc.ac.ru/article/2268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М.И. Иванова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960604"/>
              </p:ext>
            </p:extLst>
          </p:nvPr>
        </p:nvGraphicFramePr>
        <p:xfrm>
          <a:off x="251520" y="1844824"/>
          <a:ext cx="8752781" cy="482611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171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978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88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5206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16822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2467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XIII осенней конференции молодых ученых в Новосибирском Академгородке: актуальные вопросы экономики и социологии. г. Новосибирск, октябрь 2017 г.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Классификация форм кооперационного взаимодействия  малого и крупного бизнеса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сборнике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467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 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межрегиональной научной конференции аспирантов и молодых ученых , </a:t>
                      </a: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ВоГУ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г. Вологда, 21 ноября 2017 г.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Факторы развития кооперации</a:t>
                      </a:r>
                    </a:p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малого и крупного бизнеса в регионе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сборнике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 на XVII Международной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научной конференции «Модернизация России: приоритеты, проблемы, решения», Москва. РЭУ им. Плеханова, 14 декабря 2017 г.,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производственной кооперации как фактор социально-экономического развития регионов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 на X Международной научно-практической конференции «Научное наследие Н.Д. Кондратьева и современность», г. Москва 25 сентября 2017 г.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Теоретические аспекты формирования и развития кооперационных связей малого и крупного бизнеса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 на </a:t>
                      </a:r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Международном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научном конгрессе «Теория и практика развития предпринимательства: современные концепции, цифровые технологии и эффективная система», г. Москва,  24 июня 2018 г.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 мерах поддержки развития производственной кооперации в регионе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854946"/>
              </p:ext>
            </p:extLst>
          </p:nvPr>
        </p:nvGraphicFramePr>
        <p:xfrm>
          <a:off x="539750" y="2230438"/>
          <a:ext cx="8208962" cy="18883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Всероссийский молодежный научный форум «Наука будущего – наука молодых». Международная научная конференция «Наука будущего»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Проблемы развития производственной кооперации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 России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10534</TotalTime>
  <Words>796</Words>
  <Application>Microsoft Office PowerPoint</Application>
  <PresentationFormat>Экран (4:3)</PresentationFormat>
  <Paragraphs>166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188</cp:revision>
  <cp:lastPrinted>2017-04-27T05:29:32Z</cp:lastPrinted>
  <dcterms:created xsi:type="dcterms:W3CDTF">2013-09-13T10:47:31Z</dcterms:created>
  <dcterms:modified xsi:type="dcterms:W3CDTF">2018-07-02T06:03:34Z</dcterms:modified>
</cp:coreProperties>
</file>