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0" r:id="rId9"/>
    <p:sldId id="284" r:id="rId10"/>
    <p:sldId id="294" r:id="rId11"/>
    <p:sldId id="291" r:id="rId12"/>
    <p:sldId id="292" r:id="rId13"/>
    <p:sldId id="288" r:id="rId14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89" d="100"/>
          <a:sy n="89" d="100"/>
        </p:scale>
        <p:origin x="-9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Кузнецов Игорь Александрович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2017-2020 гг.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Математические и инструментальные методы экономики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35" t="19095" r="30741" b="52100"/>
          <a:stretch/>
        </p:blipFill>
        <p:spPr>
          <a:xfrm>
            <a:off x="477816" y="1396706"/>
            <a:ext cx="2033629" cy="23926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037068"/>
              </p:ext>
            </p:extLst>
          </p:nvPr>
        </p:nvGraphicFramePr>
        <p:xfrm>
          <a:off x="539750" y="1772816"/>
          <a:ext cx="8208962" cy="24064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 молодых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экспертов-международников Союзного государства Беларуси и России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Российско-белорусская сеть трансфера технологий как элемент инновационного развития экономики союзных государств.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 научно-исследовательских работ молодых ученых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сфере экономики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Инвестиционное агентство «Сокол» как площадка для устойчивого развития региона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83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995934"/>
              </p:ext>
            </p:extLst>
          </p:nvPr>
        </p:nvGraphicFramePr>
        <p:xfrm>
          <a:off x="539750" y="2230438"/>
          <a:ext cx="8137525" cy="11523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Анализ возможностей расширения производства вторичных полимеров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4237" y="2060848"/>
            <a:ext cx="684668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БОУ СМР «СОШ № 3» (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г.Сокол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Вологодская область)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«Основы бизнес-планирования», 8 класс,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I-II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  2018 года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НОЦ ВолНЦ РАН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«Информатика», 8-10 классы, 2017-2018 уч. год.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Экономический лекторий для студентов ВоГУ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Экономический лекторий для курсантов ВИПЭ ФСИН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467544" y="2560638"/>
            <a:ext cx="5760639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ИНФОРМАЦИОННО-АНАЛИТИЧЕСКОЙ СИСТЕМЫ ПОДДЕРЖКИ ПРИНЯТИЯ РЕШЕНИЙ ДЛЯ ОБЕСПЕЧЕНИЯ ПРОЕКТНОГО УПРАВЛЕНИЯ СОЦИАЛЬНО-ЭКОНОМИЧЕСКИМ РАЗВИТИЕМ РЕГИОНА</a:t>
            </a: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ВолНЦ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ПРОТОКОЛ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11-17 от 19.12.2017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Зам. директора по научной работе, зав. отделом д.э.н.</a:t>
            </a:r>
            <a:r>
              <a:rPr lang="ru-RU" altLang="ru-RU" sz="1400" dirty="0">
                <a:latin typeface="Arial" panose="020B0604020202020204" pitchFamily="34" charset="0"/>
              </a:rPr>
              <a:t> </a:t>
            </a:r>
            <a:r>
              <a:rPr lang="ru-RU" altLang="ru-RU" sz="1400" dirty="0" smtClean="0">
                <a:latin typeface="Arial" panose="020B0604020202020204" pitchFamily="34" charset="0"/>
              </a:rPr>
              <a:t>К.А. </a:t>
            </a:r>
            <a:r>
              <a:rPr lang="ru-RU" altLang="ru-RU" sz="1400" dirty="0" err="1" smtClean="0">
                <a:latin typeface="Arial" panose="020B0604020202020204" pitchFamily="34" charset="0"/>
              </a:rPr>
              <a:t>Гулин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2050" name="Picture 2" descr="Картинки по запросу Институт социально-экономического развития территории РА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616" y="2232507"/>
            <a:ext cx="1872980" cy="2396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358269"/>
              </p:ext>
            </p:extLst>
          </p:nvPr>
        </p:nvGraphicFramePr>
        <p:xfrm>
          <a:off x="611188" y="1843559"/>
          <a:ext cx="8064500" cy="16824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деятельность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Эконометрика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560387" y="3645024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581274"/>
              </p:ext>
            </p:extLst>
          </p:nvPr>
        </p:nvGraphicFramePr>
        <p:xfrm>
          <a:off x="611188" y="4149080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61069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</a:t>
            </a: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ВОЛГОДСКИЙ </a:t>
            </a: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839054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xmlns="" val="536471384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74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3618749344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01771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3568124874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41645"/>
              </p:ext>
            </p:extLst>
          </p:nvPr>
        </p:nvGraphicFramePr>
        <p:xfrm>
          <a:off x="539750" y="1916113"/>
          <a:ext cx="8208962" cy="165852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Инвестиционное агентство «Сокол» как площадка для устойчивого развития региона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Кузнецов, И.А. Инвестиционное агентство «Сокол» как площадка для устойчивого развития региона [Текст]/И.А. Кузнецов//Материалы Межрегиональной научной конференции 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XI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Ежегодной научной сессии аспирантов и молодых ученых.- Вологда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ВоГУ, 2017. – с.158-162.</a:t>
                      </a: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25128"/>
              </p:ext>
            </p:extLst>
          </p:nvPr>
        </p:nvGraphicFramePr>
        <p:xfrm>
          <a:off x="251520" y="1844824"/>
          <a:ext cx="8752781" cy="312952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171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978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88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20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16822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467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межрегиональной научной конференции аспирантов и молодых ученых, </a:t>
                      </a: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г. Вологда, ноябрь 2017 г.</a:t>
                      </a: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«Инвестиционное агентство «Сокол» как площадка для устойчивого развития региона»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сборнике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467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 с докладом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международной научно-практической конференции «Молодые ученые – экономике региона», </a:t>
                      </a: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г.Вологда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декабрь 2017 г.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«Инвестиционное агентство «Сокол» как площадка для устойчивого развития региона»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сборнике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Выступление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докладом на научном семинаре-дискуссии в рамках научной школы «</a:t>
                      </a: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Проблемы научно-технологического и инновационного развития территорий»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ВолНЦ РАН, </a:t>
                      </a:r>
                      <a:r>
                        <a:rPr lang="ru-RU" sz="11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г.Вологда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июнь 2018 г.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Теоретические аспекты проектного управления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797511"/>
              </p:ext>
            </p:extLst>
          </p:nvPr>
        </p:nvGraphicFramePr>
        <p:xfrm>
          <a:off x="539750" y="1772816"/>
          <a:ext cx="8208962" cy="4844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Всероссийский молодежный научный форум «Наука будущего – наука молодых». Международная научная конференция «Наука будущего» (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г.Сочи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Проектный подход в управлении социально-экономическим развитием региона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 бизнес-идей, научно-технических разработок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научно-исследовательских проектов и разработок «Молодые, дерзкие и перспективные – 2018» (</a:t>
                      </a:r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г.Санкт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-Петербург)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Информационно-аналитическая система поддержки принятия решений для обеспечения проектного управления социально-экономическим развитием региона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государственных научных грантов Вологодской области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kumimoji="0" lang="ru-RU" sz="140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Разработка информационно-аналитической системы поддержки принятия решений для обеспечения проектного управления социально-экономическим развитием Вологодской области</a:t>
                      </a:r>
                      <a:endParaRPr lang="ru-RU" sz="14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РАН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10594</TotalTime>
  <Words>830</Words>
  <Application>Microsoft Office PowerPoint</Application>
  <PresentationFormat>Экран (4:3)</PresentationFormat>
  <Paragraphs>177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206</cp:revision>
  <cp:lastPrinted>2017-04-27T05:29:32Z</cp:lastPrinted>
  <dcterms:created xsi:type="dcterms:W3CDTF">2013-09-13T10:47:31Z</dcterms:created>
  <dcterms:modified xsi:type="dcterms:W3CDTF">2018-07-02T06:11:22Z</dcterms:modified>
</cp:coreProperties>
</file>