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4" r:id="rId9"/>
    <p:sldId id="290" r:id="rId10"/>
    <p:sldId id="284" r:id="rId11"/>
    <p:sldId id="291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1" d="100"/>
          <a:sy n="71" d="100"/>
        </p:scale>
        <p:origin x="-1440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Будилов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Павлович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2017-2020  гг.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подготовки_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\\fs\usefold\bap\Desktop\61gzUkR3K4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2736"/>
            <a:ext cx="2030432" cy="304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47432"/>
              </p:ext>
            </p:extLst>
          </p:nvPr>
        </p:nvGraphicFramePr>
        <p:xfrm>
          <a:off x="539750" y="2230438"/>
          <a:ext cx="8208962" cy="28331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научно-исследовательских работ среди молодых ученых в области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Проблемы миграции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Четырнадцатая Международная Олимпиада по экономическим, финансовым дисциплинам и вопросам управления (МСЭФ)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ИА «Сокол» как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площадка для устойчивого развития территорий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ВолНЦ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РАН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68136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Демографическое развитие территорий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20893809">
            <a:off x="755055" y="2292232"/>
            <a:ext cx="1589734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1.Лауреата за доклад на секции «Социальное развитие территорий в рамках </a:t>
            </a:r>
            <a:r>
              <a:rPr lang="en-US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международной научно-практической конференции «Молодые ученые-экономике региона»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3"/>
          <p:cNvSpPr txBox="1">
            <a:spLocks noChangeArrowheads="1"/>
          </p:cNvSpPr>
          <p:nvPr/>
        </p:nvSpPr>
        <p:spPr bwMode="auto">
          <a:xfrm rot="21134530">
            <a:off x="2783896" y="1949223"/>
            <a:ext cx="172836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1.Участие в международной научно-практической конференции «Ломоносов 2018»;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2.Участие в </a:t>
            </a:r>
            <a:r>
              <a:rPr lang="en-US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 «Молодые учёные-экономике региона»;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в обучающих семинарах по теме «Работа с программой </a:t>
            </a:r>
            <a:r>
              <a:rPr lang="en-US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SPSS</a:t>
            </a: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Региональной игре-конкурсе «Фабрика новаторов»;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Участие в программе «Развитие человеческого капитала через формирование комфортной среды Всероссийского молодежного образовательного форума «Амур»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3"/>
          <p:cNvSpPr txBox="1">
            <a:spLocks noChangeArrowheads="1"/>
          </p:cNvSpPr>
          <p:nvPr/>
        </p:nvSpPr>
        <p:spPr bwMode="auto">
          <a:xfrm rot="583287">
            <a:off x="7074176" y="2232694"/>
            <a:ext cx="1645317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 содействие в организации и проведении смены «Человеческий капитал» Всероссийского образовательного молодежного форума «Амур»</a:t>
            </a:r>
            <a:endParaRPr lang="ru-RU" alt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4775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ПРОТОКОЛ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11-17 от 19.12.2017 г.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4355976" y="4706938"/>
            <a:ext cx="44133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>
              <a:spcBef>
                <a:spcPts val="0"/>
              </a:spcBef>
              <a:buNone/>
            </a:pPr>
            <a:r>
              <a:rPr lang="ru-RU" sz="1400" dirty="0" smtClean="0">
                <a:latin typeface="Arial" panose="020B0604020202020204" pitchFamily="34" charset="0"/>
              </a:rPr>
              <a:t>Зам</a:t>
            </a:r>
            <a:r>
              <a:rPr lang="ru-RU" sz="1400" dirty="0">
                <a:latin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</a:rPr>
              <a:t>директора, </a:t>
            </a:r>
            <a:r>
              <a:rPr lang="ru-RU" sz="1400" dirty="0">
                <a:latin typeface="Arial" panose="020B0604020202020204" pitchFamily="34" charset="0"/>
              </a:rPr>
              <a:t>зав. отделом исследования уровня </a:t>
            </a:r>
            <a:r>
              <a:rPr lang="ru-RU" sz="1400" dirty="0" smtClean="0">
                <a:latin typeface="Arial" panose="020B0604020202020204" pitchFamily="34" charset="0"/>
              </a:rPr>
              <a:t>и образа </a:t>
            </a:r>
            <a:r>
              <a:rPr lang="ru-RU" sz="1400" dirty="0">
                <a:latin typeface="Arial" panose="020B0604020202020204" pitchFamily="34" charset="0"/>
              </a:rPr>
              <a:t>жизни </a:t>
            </a:r>
            <a:endParaRPr lang="ru-RU" sz="1400" dirty="0" smtClean="0">
              <a:latin typeface="Arial" panose="020B0604020202020204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1400" dirty="0" err="1" smtClean="0">
                <a:latin typeface="Arial" panose="020B0604020202020204" pitchFamily="34" charset="0"/>
              </a:rPr>
              <a:t>ВолНЦ</a:t>
            </a:r>
            <a:r>
              <a:rPr lang="ru-RU" sz="1400" dirty="0" smtClean="0">
                <a:latin typeface="Arial" panose="020B0604020202020204" pitchFamily="34" charset="0"/>
              </a:rPr>
              <a:t> РАН</a:t>
            </a:r>
            <a:r>
              <a:rPr lang="ru-RU" altLang="ru-RU" sz="1400" dirty="0" smtClean="0">
                <a:latin typeface="Arial" panose="020B0604020202020204" pitchFamily="34" charset="0"/>
              </a:rPr>
              <a:t>, к.э.н.</a:t>
            </a:r>
            <a:endParaRPr lang="ru-RU" altLang="ru-RU" sz="1400" dirty="0">
              <a:latin typeface="Arial" panose="020B0604020202020204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1400" dirty="0" err="1" smtClean="0">
                <a:latin typeface="Arial" panose="020B0604020202020204" pitchFamily="34" charset="0"/>
              </a:rPr>
              <a:t>Калачикова</a:t>
            </a:r>
            <a:r>
              <a:rPr lang="ru-RU" sz="1400" dirty="0" smtClean="0">
                <a:latin typeface="Arial" panose="020B0604020202020204" pitchFamily="34" charset="0"/>
              </a:rPr>
              <a:t> Ольга Николаевна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900113" y="2197313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«Измерение, факторы и последствия внутренней миграции населения России в XXI веке»</a:t>
            </a:r>
          </a:p>
        </p:txBody>
      </p:sp>
      <p:pic>
        <p:nvPicPr>
          <p:cNvPr id="2050" name="Picture 2" descr="Z:\Загребельный А.В\СП\2018 г\СП № 3 (15)\Калачикова, Будилов\фото Калачикова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4" r="27974"/>
          <a:stretch/>
        </p:blipFill>
        <p:spPr bwMode="auto">
          <a:xfrm>
            <a:off x="6542219" y="2197313"/>
            <a:ext cx="2120636" cy="227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597089"/>
              </p:ext>
            </p:extLst>
          </p:nvPr>
        </p:nvGraphicFramePr>
        <p:xfrm>
          <a:off x="611188" y="1843559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69737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85390"/>
              </p:ext>
            </p:extLst>
          </p:nvPr>
        </p:nvGraphicFramePr>
        <p:xfrm>
          <a:off x="539750" y="1916113"/>
          <a:ext cx="8208962" cy="10756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99832"/>
              </p:ext>
            </p:extLst>
          </p:nvPr>
        </p:nvGraphicFramePr>
        <p:xfrm>
          <a:off x="539750" y="1916113"/>
          <a:ext cx="8208962" cy="16179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вопросу об измерении миграционных процессов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вопросу об измерении миграционных процессов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[Текст]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А.П. Будилов, О.Н.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Калачикова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// Проблемы развития территории. – 2018 (в печати)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О.Н.Калачикова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98920"/>
              </p:ext>
            </p:extLst>
          </p:nvPr>
        </p:nvGraphicFramePr>
        <p:xfrm>
          <a:off x="528442" y="1772816"/>
          <a:ext cx="8208962" cy="42555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10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Отток молодежи из сельской местности: мотивы и возможности регулирования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Отток молодежи из сельской местности: мотивы и возможности регулирования [Текст]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А.П. Будилов, О.Н.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Калачикова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// Социальное пространство. – 2018 (в печати)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О.Н.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Калачикова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миграции населения в Вологодской области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 А.П. Тенденции миграции населения в Вологодской области [Текст] /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А.П. Будилов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// «Молодые ученые – экономике региона»: материалы международной научной конференции.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2018 (в печати)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Миграционный отток из сельских территорий. Причины и пути решения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Миграционный отток из сельских территорий. Причины и пути решения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 А.П. Будилов // «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Ломоносов 2018»: материалы международной научной конференции.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2018.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https://lomonosov-msu.ru/archive/Lomonosov_2018/data/12897/74664_uid241947_report.pdf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миграция населения: сущность понятия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миграция населения: сущность понятия /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Будилов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// Глобальные вызовы и региональное развитие в зеркале социологических измерений: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материалы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III Российской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научной интернет-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Вологла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26 – 30 марта 2018 года. – Вологда: ФГБУН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2018.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(в печати, дата выхода: декабрь 2018 г.)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93618"/>
              </p:ext>
            </p:extLst>
          </p:nvPr>
        </p:nvGraphicFramePr>
        <p:xfrm>
          <a:off x="528442" y="1484784"/>
          <a:ext cx="8208962" cy="16036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90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Миграция как фактор социального развития территорий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Будилов,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Миграция как фактор социального развития территорий /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А.П. Будилов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// Проблемы экономического роста 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устойчивого развития территорий: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материалы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III Российской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научной интернет-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Вологла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16 – 18 мая 2018 года. – Вологда: ФГБУН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2018.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(в печати, дата выхода: декабрь 2018 г.)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8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0053"/>
              </p:ext>
            </p:extLst>
          </p:nvPr>
        </p:nvGraphicFramePr>
        <p:xfrm>
          <a:off x="539750" y="1648934"/>
          <a:ext cx="8353426" cy="41300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53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2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Научно-практическая конференция «Молодые ученые – экономике региона», международная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миграции населения в Вологодской области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63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Научно-практическая конференция «Ломоносов 2018», 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Миграционный отток из сельских территорий. Причины и пути решения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интернет конференция «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Глобальные вызовы и региональное развитие в зеркале социологических измерений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международная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миграция населения: сущность понятия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интернет конференция «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экономического роста 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устойчивого развития территорий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международная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Миграция как фактор социального развития территорий 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10557</TotalTime>
  <Words>1006</Words>
  <Application>Microsoft Office PowerPoint</Application>
  <PresentationFormat>Экран (4:3)</PresentationFormat>
  <Paragraphs>173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189</cp:revision>
  <cp:lastPrinted>2017-04-27T05:29:32Z</cp:lastPrinted>
  <dcterms:created xsi:type="dcterms:W3CDTF">2013-09-13T10:47:31Z</dcterms:created>
  <dcterms:modified xsi:type="dcterms:W3CDTF">2018-07-02T06:14:04Z</dcterms:modified>
</cp:coreProperties>
</file>