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6" r:id="rId2"/>
    <p:sldId id="281" r:id="rId3"/>
    <p:sldId id="293" r:id="rId4"/>
    <p:sldId id="274" r:id="rId5"/>
    <p:sldId id="289" r:id="rId6"/>
    <p:sldId id="283" r:id="rId7"/>
    <p:sldId id="290" r:id="rId8"/>
    <p:sldId id="284" r:id="rId9"/>
    <p:sldId id="288" r:id="rId10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0033CC"/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77" d="100"/>
          <a:sy n="77" d="100"/>
        </p:scale>
        <p:origin x="-1260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rtl="0" eaLnBrk="1" fontAlgn="ctr" latinLnBrk="0" hangingPunct="1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Наименование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дисциплины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</a:p>
          <a:p>
            <a:pPr rtl="0" eaLnBrk="1" fontAlgn="t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Эконометрика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зачтено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</a:t>
            </a:r>
          </a:p>
          <a:p>
            <a:pPr rtl="0" eaLnBrk="1" fontAlgn="t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Методология научных исследований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отлично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</a:p>
          <a:p>
            <a:pPr rtl="0" eaLnBrk="1" fontAlgn="t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Иностранный язык в сфере научной коммуникации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зачет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</a:p>
          <a:p>
            <a:pPr rtl="0" eaLnBrk="1" fontAlgn="t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Экономическая теория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зачтено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</a:p>
          <a:p>
            <a:pPr rtl="0" eaLnBrk="1" fontAlgn="t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Психология и педагогика высшей школы</a:t>
            </a: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отлично</a:t>
            </a:r>
          </a:p>
          <a:p>
            <a:pPr rtl="0" eaLnBrk="1" fontAlgn="ctr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 eaLnBrk="1" fontAlgn="t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Экзамен по дисциплине «Экономика и управление народным хозяйством»</a:t>
            </a:r>
          </a:p>
          <a:p>
            <a:pPr rtl="0" eaLnBrk="1" fontAlgn="auto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отлично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BA0F4E-7EA3-4F1C-96D6-5B93C1C3691B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436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3491880" y="3032956"/>
            <a:ext cx="5557084" cy="3384376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sz="20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   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i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 Кирилл Валерьевич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года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i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«Экономика»</a:t>
            </a:r>
            <a:endParaRPr lang="ru-RU" altLang="ru-RU" b="1" i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i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b="1" i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i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b="1" i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народным хозяйством» </a:t>
            </a:r>
            <a:endParaRPr lang="ru-RU" altLang="ru-RU" sz="1100" b="1" u="sng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endParaRPr lang="ru-RU" altLang="ru-RU" sz="1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740352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2" r="30056" b="50000"/>
          <a:stretch/>
        </p:blipFill>
        <p:spPr>
          <a:xfrm>
            <a:off x="395536" y="1170078"/>
            <a:ext cx="2376264" cy="24530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28184" y="1511449"/>
            <a:ext cx="254116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Научный руководитель</a:t>
            </a:r>
            <a:endParaRPr lang="ru-RU" altLang="ru-RU" sz="16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107504" y="2636912"/>
            <a:ext cx="6192687" cy="85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1650" b="1" dirty="0" smtClean="0">
                <a:ln w="3175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FF">
                      <a:alpha val="4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50" b="1" dirty="0" smtClean="0">
                <a:ln w="3175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FF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ФОРМИРОВАНИЕ МЕХАНИЗМА </a:t>
            </a:r>
            <a:endParaRPr lang="ru-RU" sz="1650" b="1" dirty="0" smtClean="0">
              <a:ln w="3175"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01600">
                  <a:srgbClr val="FFFFFF"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1650" b="1" dirty="0" smtClean="0">
                <a:ln w="3175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FF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УСТОЙЧИВОГО </a:t>
            </a:r>
            <a:r>
              <a:rPr lang="ru-RU" sz="1650" b="1" dirty="0">
                <a:ln w="3175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FF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РАЗВИТИЯ СЕЛЬСКОХОЗЯЙСТВЕННОГО ПРОИЗВОДСТВА </a:t>
            </a:r>
            <a:r>
              <a:rPr lang="ru-RU" sz="1650" b="1" smtClean="0">
                <a:ln w="3175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FFFFFF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РЕГИОНА»</a:t>
            </a:r>
            <a:endParaRPr lang="ru-RU" sz="1650" b="1" dirty="0">
              <a:ln w="3175"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01600">
                  <a:srgbClr val="FFFFFF"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 «24» ЯНВАРЯ  2018 г.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5978131" y="4860449"/>
            <a:ext cx="31658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д.э.н., </a:t>
            </a:r>
            <a:r>
              <a:rPr lang="ru-RU" altLang="ru-RU" sz="1600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рофессор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Голубева Анна Ивановна  </a:t>
            </a:r>
            <a:endParaRPr lang="ru-RU" altLang="ru-RU" sz="16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863" y="1988840"/>
            <a:ext cx="2212181" cy="28083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60387" y="1321186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49784" y="5301208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796543"/>
              </p:ext>
            </p:extLst>
          </p:nvPr>
        </p:nvGraphicFramePr>
        <p:xfrm>
          <a:off x="611188" y="5673997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366815"/>
              </p:ext>
            </p:extLst>
          </p:nvPr>
        </p:nvGraphicFramePr>
        <p:xfrm>
          <a:off x="611560" y="1745713"/>
          <a:ext cx="8064500" cy="34363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613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4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в сфере научной коммуникации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зачет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Психология и педагогика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 управление народным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хозяйством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 в сфере профессиональной коммуникации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и философия науки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0585"/>
              </p:ext>
            </p:extLst>
          </p:nvPr>
        </p:nvGraphicFramePr>
        <p:xfrm>
          <a:off x="611188" y="1773238"/>
          <a:ext cx="8064500" cy="19537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 anchorCtr="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 anchorCtr="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 (экономика, организация и управление предприятиями, отраслями, комплексами (АПК и сельское хозяйство))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удовлетворительно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 anchorCtr="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8094414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75236"/>
              </p:ext>
            </p:extLst>
          </p:nvPr>
        </p:nvGraphicFramePr>
        <p:xfrm>
          <a:off x="539552" y="2060848"/>
          <a:ext cx="8208962" cy="23769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3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повышения экономической эффективности картофелеводства в коллективных сельскохозяйственных предприятиях Ярославской области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ВЕСТНИК АПК ВЕРХНЕВОЛЖЬЯ Издательство: Федеральное государственное бюджетное образовательное учреждение высшего профессионального образования "Ярославская государственная сельскохозяйственная академия" (Ярославль).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– 2016. – С.88-92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ISSN: 1998-1635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 anchorCtr="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7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Инновационно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-инвестиционное развитие агропромышленного комплекса региона в условиях реализации политики импортозамещения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ВЕСТНИК АПК ВЕРХНЕВОЛЖЬЯ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Издательство: Федеральное государственное бюджетное образовательное учреждение высшего профессионального образования "Ярославская государственная сельскохозяйственная академия" (Ярославль). – 2017. – С. 64-71.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ISSN: 1998-1635, 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А.И. Голубева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 anchorCtr="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547664" y="848702"/>
            <a:ext cx="6480324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1098"/>
              </p:ext>
            </p:extLst>
          </p:nvPr>
        </p:nvGraphicFramePr>
        <p:xfrm>
          <a:off x="291331" y="1340768"/>
          <a:ext cx="8712969" cy="49353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50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07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8150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22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28302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8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8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8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8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3909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Обоснование бизнес-проектов для отрасли картофелеводства в ЗАО «Племзавод Ярославка»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Сборник научных трудов по материалам XXXVI Международной научно-практической студенческой конференции «НИРС – первая ступень в науку» [Текст]. – Ярославль: Изд-во ФГБОУ ВПО «Ярославская ГСХА», 2013. – 284 с. (С. 236-240)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Нет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5122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Бизнес-планирование развития отрасли картофелеводства в ЗАО «Племзавод Ярославка» Ярославской области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Сборник научных трудов по материалам III этапа Всероссийского конкурса на лучшую научную работу среди студентов, аспирантов и молодых ученых высших учебных заведений Министерства сельского хозяйства России (номинации «Менеджмент», «Экономика», «Экономические науки») [Текст]. – Ярославль: Изд-во ФГБОУ ВПО «Ярославская ГСХА», 2013. – 174 с. (С. 53-59)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Нет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545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Бизнес-планирование развития отрасли картофелеводства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НАУЧНЫЙ ПОИСК МОЛОДЕЖИ XXI ВЕКА Сборник научных статей по материалам XIV Международной научной конференции студентов и магистрантов 27 – 29 ноября 2013 г.</a:t>
                      </a:r>
                      <a:r>
                        <a:rPr lang="ru-RU" sz="85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М.: Издательство УО БГСХА, 2014. Ч.2. – 426 с. (С.169-173)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Нет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  <a:tr h="485122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Комплексное применение минеральных удобрений и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гуматов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линогумат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калия,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изабион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при выращивании картофеля (практическое руководство)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Ярославль: Издательство ООО «Канцлер», 2015 – 12с.</a:t>
                      </a:r>
                    </a:p>
                    <a:p>
                      <a:r>
                        <a:rPr lang="en-US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ISBN 978-5-91730-520-2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Г.А.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Сабитов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Д.Е.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Мазуровская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Д.А.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Косоуров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В.С.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Чачелкин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</a:tr>
              <a:tr h="570729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Переформирование краткосрочных фитоценозов сенокосов и пастбищ в долголетние на основе новых видов и сортов многолетних трав (наставление)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Ярославль: Издательство ООО «Канцлер», 2015 – 18с.</a:t>
                      </a:r>
                    </a:p>
                    <a:p>
                      <a:pPr algn="just"/>
                      <a:r>
                        <a:rPr lang="en-US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ISBN 978-5-91730-</a:t>
                      </a:r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519-6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Г.А.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Сабитов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l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Д.Е.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Мазуровская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l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Д.А.</a:t>
                      </a:r>
                      <a:r>
                        <a:rPr lang="ru-RU" sz="85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85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Косоуров</a:t>
                      </a:r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l"/>
                      <a:r>
                        <a:rPr lang="ru-RU" sz="85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С.А. Иванова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</a:tr>
              <a:tr h="485122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dirty="0" smtClean="0">
                          <a:effectLst/>
                          <a:latin typeface="Times New Roman"/>
                          <a:ea typeface="Times New Roman"/>
                        </a:rPr>
                        <a:t>Оценка уровня освоенной профессиональной деятельности работников научно-исследовательских организаций на примере ФГБНУ </a:t>
                      </a:r>
                      <a:r>
                        <a:rPr lang="ru-RU" sz="850" dirty="0" err="1" smtClean="0">
                          <a:effectLst/>
                          <a:latin typeface="Times New Roman"/>
                          <a:ea typeface="Times New Roman"/>
                        </a:rPr>
                        <a:t>ЯрНИИЖК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50" dirty="0" smtClean="0">
                          <a:effectLst/>
                          <a:latin typeface="Times New Roman"/>
                          <a:ea typeface="Times New Roman"/>
                        </a:rPr>
                        <a:t>Научно-технический прогресс как фактор развития современной цивилизации: материалы международной научно-практической конференции. – Стерлитамак.- 2017. – С. 73-81.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В.С. Ленивков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</a:tr>
              <a:tr h="485122">
                <a:tc>
                  <a:txBody>
                    <a:bodyPr/>
                    <a:lstStyle/>
                    <a:p>
                      <a:pPr algn="ctr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5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Инновационно-инвестиционное развитие агропромышленного комплекса региона в условиях реализации политики импортозамещения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 международного молодёжного научного форума «ЛОМОНОСОВ-2018».- МГУ имени М.В. Ломоносова, Москва: Издательство ООО «МАКС пресс», 2018г. - С. 145-147. ISBN 978-5-317-05800-5</a:t>
                      </a:r>
                    </a:p>
                    <a:p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50" dirty="0" smtClean="0">
                          <a:latin typeface="Times New Roman" pitchFamily="18" charset="0"/>
                          <a:cs typeface="Times New Roman" pitchFamily="18" charset="0"/>
                        </a:rPr>
                        <a:t>Нет </a:t>
                      </a:r>
                      <a:endParaRPr lang="ru-RU" sz="8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 anchorCtr="1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50100"/>
              </p:ext>
            </p:extLst>
          </p:nvPr>
        </p:nvGraphicFramePr>
        <p:xfrm>
          <a:off x="423000" y="1772816"/>
          <a:ext cx="8353426" cy="47396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320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56309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46171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77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XIX Международная научно-практическая конференция аспирантов и молодых ученых «Инновационные направления развития АПК и повышение конкурентоспособности предприятий, отраслей и комплексов – вклад молодых учёных»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noProof="0" smtClean="0">
                          <a:latin typeface="Times New Roman" pitchFamily="18" charset="0"/>
                          <a:cs typeface="Times New Roman" pitchFamily="18" charset="0"/>
                        </a:rPr>
                        <a:t>«Приоритетные </a:t>
                      </a:r>
                      <a:r>
                        <a:rPr lang="ru-RU" sz="11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направления </a:t>
                      </a:r>
                      <a:r>
                        <a:rPr lang="ru-RU" sz="1100" noProof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повышения экономической</a:t>
                      </a:r>
                      <a:r>
                        <a:rPr lang="ru-RU" sz="11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noProof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эффективности</a:t>
                      </a:r>
                      <a:r>
                        <a:rPr lang="ru-RU" sz="11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noProof="0" smtClean="0">
                          <a:latin typeface="Times New Roman" pitchFamily="18" charset="0"/>
                          <a:cs typeface="Times New Roman" pitchFamily="18" charset="0"/>
                        </a:rPr>
                        <a:t>картофелеводства в коллективных </a:t>
                      </a:r>
                      <a:r>
                        <a:rPr lang="ru-RU" sz="11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сельскохозяйственных предприятиях </a:t>
                      </a:r>
                      <a:r>
                        <a:rPr lang="ru-RU" sz="1100" noProof="0" smtClean="0">
                          <a:latin typeface="Times New Roman" pitchFamily="18" charset="0"/>
                          <a:cs typeface="Times New Roman" pitchFamily="18" charset="0"/>
                        </a:rPr>
                        <a:t>Ярославской области»</a:t>
                      </a:r>
                      <a:endParaRPr lang="ru-RU" sz="110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журнале 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ВЕСТНИК АПК ВЕРХНЕВОЛЖЬЯ (ВАК)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777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Материалы международного молодёжного научного форума «ЛОМОНОСОВ-2018».</a:t>
                      </a:r>
                      <a:endParaRPr lang="ru-RU" sz="1100" dirty="0"/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Инновационно-инвестиционное развитие агропромышленного комплекса региона в условиях реализации политики импортозамещения</a:t>
                      </a:r>
                    </a:p>
                    <a:p>
                      <a:endParaRPr lang="ru-RU" sz="1100" dirty="0"/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тезисов в сборнике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77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XX Международная научно-практическая конференция аспирантов и молодых ученых «Инновационные направления развития АПК и повышение конкурентоспособности предприятий, отраслей и комплексов – вклад молодых учёных»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Инновационно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-инвестиционное развитие агропромышленного комплекса региона в условиях реализации политики </a:t>
                      </a: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импортозамещения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 журнале ВЕСТНИК АПК ВЕРХНЕВОЛЖЬЯ (ВАК) 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8283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Региональная научно-практическая конференция "Теоретические и методологические аспекты экономического механизма устойчивого развития АПК и сельских территорий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«Экономический механизм устойчивого развития сельскохозяйственного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производства региона в условиях реализации политики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18034"/>
              </p:ext>
            </p:extLst>
          </p:nvPr>
        </p:nvGraphicFramePr>
        <p:xfrm>
          <a:off x="539750" y="2230438"/>
          <a:ext cx="8208962" cy="32385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IV интеллектуальная игра «Начинающий фермер» </a:t>
                      </a:r>
                    </a:p>
                    <a:p>
                      <a:pPr algn="just"/>
                      <a:r>
                        <a:rPr lang="ru-RU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III </a:t>
                      </a:r>
                      <a:r>
                        <a:rPr lang="ru-RU" sz="12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«Организация К(Ф)Х по выращиванию огурцов в защищенном грунте с применением технологии прямого посева»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Областной конкурс </a:t>
                      </a:r>
                    </a:p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«Бухгалтер-профессионал 2017»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«Экономика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финансы и правовое регулирование государственных (муниципальных) учреждений»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693917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133" y="2110172"/>
            <a:ext cx="2346470" cy="33616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060848"/>
            <a:ext cx="2304256" cy="31680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242" y="2132856"/>
            <a:ext cx="2592571" cy="3600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11089</TotalTime>
  <Words>1138</Words>
  <Application>Microsoft Office PowerPoint</Application>
  <PresentationFormat>Экран (4:3)</PresentationFormat>
  <Paragraphs>211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198</cp:revision>
  <cp:lastPrinted>2017-04-27T05:29:32Z</cp:lastPrinted>
  <dcterms:created xsi:type="dcterms:W3CDTF">2013-09-13T10:47:31Z</dcterms:created>
  <dcterms:modified xsi:type="dcterms:W3CDTF">2018-07-02T06:27:59Z</dcterms:modified>
</cp:coreProperties>
</file>