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6" r:id="rId2"/>
    <p:sldId id="281" r:id="rId3"/>
    <p:sldId id="293" r:id="rId4"/>
    <p:sldId id="274" r:id="rId5"/>
    <p:sldId id="294" r:id="rId6"/>
    <p:sldId id="283" r:id="rId7"/>
    <p:sldId id="290" r:id="rId8"/>
    <p:sldId id="284" r:id="rId9"/>
    <p:sldId id="291" r:id="rId10"/>
    <p:sldId id="295" r:id="rId11"/>
    <p:sldId id="288" r:id="rId12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89" d="100"/>
          <a:sy n="89" d="100"/>
        </p:scale>
        <p:origin x="-9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Корепина Татьяна Андреевна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2016  - 2019 гг.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: 38.06.01 Экономика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инструментальные методы экономики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28147" t="25637" r="42912" b="30805"/>
          <a:stretch/>
        </p:blipFill>
        <p:spPr>
          <a:xfrm>
            <a:off x="467544" y="1412776"/>
            <a:ext cx="2050758" cy="2520280"/>
          </a:xfrm>
          <a:prstGeom prst="rect">
            <a:avLst/>
          </a:prstGeom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4237" y="2060848"/>
            <a:ext cx="66906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Лицей № 32 г. Вологды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«Финансовая математика», 11 класс, январь-апрель 2018 года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НОЦ ВолНЦ РАН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«Избранные вопросы математики», 10-11 классы, 2016-2018 гг.</a:t>
            </a:r>
          </a:p>
        </p:txBody>
      </p:sp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1044705" y="2187178"/>
            <a:ext cx="1655762" cy="42710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98062" y="1861826"/>
            <a:ext cx="1657350" cy="432030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5135240" y="1890580"/>
            <a:ext cx="1657350" cy="437892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7038143" y="2055448"/>
            <a:ext cx="1655763" cy="441179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1143176" y="2354813"/>
            <a:ext cx="1307594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лауреата </a:t>
            </a:r>
            <a:r>
              <a:rPr lang="en-US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научно-практической конференции «Молодые ученые - экономике региона» 2017 года за доклад на секции «Социальное развитие территорий»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3101000" y="1983456"/>
            <a:ext cx="153616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Сертификат участника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 «Дети и молодёжь-будущее России»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Сертификат участника </a:t>
            </a:r>
            <a:r>
              <a:rPr lang="en-US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XXIV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научной конференции студентов, аспирантов и молодых ученых «Ломоносов», 2017 г.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Сертификат участника Международной научной конференции «Молодые исследователи - регионам», 2017 г.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420380" y="1882419"/>
            <a:ext cx="1584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279200" y="2207330"/>
            <a:ext cx="1331533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 имени С.С. Шаталина за лучший доклад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40-я Юбилейная Международная научная школа-семинар «Системное моделирование социально-экономических процессов» имени С.С. Шаталина, г. Воронеж, 1-7 октября 2017.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540296" y="2578798"/>
            <a:ext cx="561588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«АГЕНТ-ОРИЕНТИРОВАННОЕ МОДЕЛИРОВАНИЕ ОБРАЗОВАТЕЛЬНОЙ МИГРАЦИИ НАСЕЛЕНИЯ РЕГИОНА»</a:t>
            </a:r>
            <a:endParaRPr lang="ru-RU" altLang="ru-RU" sz="20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11-16 от  26.12. 2016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156177" y="4797152"/>
            <a:ext cx="26131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д.э.н., профессор, член-корреспондент РАН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Бахтизин</a:t>
            </a:r>
            <a:r>
              <a:rPr lang="ru-RU" altLang="ru-RU" sz="1400" dirty="0" smtClean="0">
                <a:latin typeface="Arial" panose="020B0604020202020204" pitchFamily="34" charset="0"/>
              </a:rPr>
              <a:t> А.Р.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240961"/>
            <a:ext cx="1688522" cy="2412175"/>
          </a:xfrm>
          <a:prstGeom prst="rect">
            <a:avLst/>
          </a:prstGeom>
        </p:spPr>
      </p:pic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66815"/>
              </p:ext>
            </p:extLst>
          </p:nvPr>
        </p:nvGraphicFramePr>
        <p:xfrm>
          <a:off x="611188" y="1843559"/>
          <a:ext cx="8064500" cy="20267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 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39750" y="393305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21534"/>
              </p:ext>
            </p:extLst>
          </p:nvPr>
        </p:nvGraphicFramePr>
        <p:xfrm>
          <a:off x="588227" y="4437112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44624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827553"/>
              </p:ext>
            </p:extLst>
          </p:nvPr>
        </p:nvGraphicFramePr>
        <p:xfrm>
          <a:off x="611188" y="1773238"/>
          <a:ext cx="8064500" cy="15837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6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pic>
        <p:nvPicPr>
          <p:cNvPr id="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11560" y="1044600"/>
            <a:ext cx="8064896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146099"/>
              </p:ext>
            </p:extLst>
          </p:nvPr>
        </p:nvGraphicFramePr>
        <p:xfrm>
          <a:off x="611560" y="1916832"/>
          <a:ext cx="8064897" cy="12465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5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833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97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58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994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65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Методология учета и измерения образовательной миграции населения: проблемы и перспективы развития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Вестник Пермского университета. Серия "Экономика" 2018. № 2. С. 319-333.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0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076315"/>
              </p:ext>
            </p:extLst>
          </p:nvPr>
        </p:nvGraphicFramePr>
        <p:xfrm>
          <a:off x="539750" y="1700808"/>
          <a:ext cx="8216205" cy="45365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86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009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80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80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Образовательные факторы миграции населения (на примере Вологодской области)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пространство. 2018. № 2 (14). DOI: 10.15838/sa.2018.2.14.2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Леонидова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Г.В.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Нейронные сети в агент-ориентированных моделях: преимущества и недостатки гибридных методов исследования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территориального развития. – 2017. – № 4. – Режим доступа: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http://vtr.vscc.ac.ru/article/2363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Чекмарева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Е.А.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Сравнительный анализ подходов к моделированию миграции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территориального развития. – 2017. – № 1. – Режим доступа: http://vtr.vscc.ac.ru/article/2132.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Методологические подходы к оценке миграционных настроений населения региона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социально-экономическими системами : материалы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: в 2-х т., г. Вологда, 2-3 февраля 2017 г. – Вологда 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2017. – Т. 2. – С. 288-290.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Агент-ориентированный подход к моделированию миграционных процессов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Молодые ученые – экономике региона: сборник материалов XVI научно-практической конференции: г. Вологда, 16 декабря 2016 г. - Вологда: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ВолНЦ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РАН, 2017. - С. 220-225.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41650" y="1007618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48999"/>
              </p:ext>
            </p:extLst>
          </p:nvPr>
        </p:nvGraphicFramePr>
        <p:xfrm>
          <a:off x="324638" y="1553972"/>
          <a:ext cx="8571548" cy="49988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32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60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60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7889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международная научно-практическая конференция «Дети и молодёжь – будущее России», Вологда, 5-7октября 2016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одном из подходов к моделированию образовательной миграции молодежи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ученые – экономике региона: сборник материалов XVII научно-практической конференции: г. Вологда, 2017.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факторах образовательной миграции населения региона (на примере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Вологодкой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 лауреата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40-я Юбилейная Международная научная школа-семинар «Системное моделирование социально-экономических процессов» имени С.С. Шаталина, г. Воронеж, 1-7 октября 2017.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агент-ориентированного моделирования образовательной миграции населения региона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Грамота за лучший доклад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XXV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научная конференция студентов, аспирантов и молодых учёных «Ломоносов». – МГУ им. Ломоносова М.В. – 10-14 апреля 2018 г.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Образовательная миграция: факторы перемещений населения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 Всероссийская конференция студентов, аспирантов и молодых ученых «Искусственный интеллект: философия, методология, инновации», г. Москва, 27-28 апреля 2017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Применение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нейросетей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агент-ориентированных моделях социально-экономических процессах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езисы конференции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0929"/>
              </p:ext>
            </p:extLst>
          </p:nvPr>
        </p:nvGraphicFramePr>
        <p:xfrm>
          <a:off x="504031" y="1916832"/>
          <a:ext cx="8208962" cy="4509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НИР «Молодые ученые – экономике региона»,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2016 и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«Агент-ориентированное моделирование миграционных процессов»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 лучший проект в области популяризации научных знаний для школьников, всероссийский, г. Москва, РАН, октябрь 2017 г., победитель.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«От игры в «Дочки-матери» до агент-ориентированного моделирования демографических процессов»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Второй Международный Конкурс концептуальных и инновационных идей и проектов «Сотворение справедливого Жизнеустройства на Планете Земля», г. Москва, МСЭФ, 2017г., победитель.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«Проблемы агент-ориентированного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моделирования образовательной миграции населения региона»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19296"/>
              </p:ext>
            </p:extLst>
          </p:nvPr>
        </p:nvGraphicFramePr>
        <p:xfrm>
          <a:off x="539750" y="2230438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«Институты воспроизводства человеческого капитала»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Исполнитель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10865</TotalTime>
  <Words>1026</Words>
  <Application>Microsoft Office PowerPoint</Application>
  <PresentationFormat>Экран (4:3)</PresentationFormat>
  <Paragraphs>190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208</cp:revision>
  <cp:lastPrinted>2017-04-27T05:29:32Z</cp:lastPrinted>
  <dcterms:created xsi:type="dcterms:W3CDTF">2013-09-13T10:47:31Z</dcterms:created>
  <dcterms:modified xsi:type="dcterms:W3CDTF">2018-07-03T06:02:43Z</dcterms:modified>
</cp:coreProperties>
</file>