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6" d="100"/>
          <a:sy n="86" d="100"/>
        </p:scale>
        <p:origin x="-14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&#1072;&#1074;&#1089;&#1101;.&#1088;&#1092;/ViewArticle.asp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70" y="1244017"/>
            <a:ext cx="220662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Секушина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Анатольевна</a:t>
            </a:r>
            <a:endParaRPr lang="ru-RU" altLang="ru-RU" b="1" u="sng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2017-2020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89331"/>
              </p:ext>
            </p:extLst>
          </p:nvPr>
        </p:nvGraphicFramePr>
        <p:xfrm>
          <a:off x="539750" y="2132856"/>
          <a:ext cx="8137525" cy="3137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организационно-экономического механизма развития конкурентной среды в лесной промышленности регионов СЗФО (исполнитель) – 2017 год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 в интересах Администрации г. Вологды по развитию Вологодской агломерации (3 этапа) (исполнитель) - 2017 год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развитием  лесопромышленного комплекса регионов Европейского Севера в контексте решения проблем Арктической зоны Российской Федерации (исполнитель) - 2018 год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837" y="5874940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11-17 от 19.12.2017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Зам. директора по научной работе, зав. отделом д.э.н.</a:t>
            </a:r>
            <a:r>
              <a:rPr lang="ru-RU" altLang="ru-RU" sz="1400" dirty="0">
                <a:latin typeface="Arial" panose="020B0604020202020204" pitchFamily="34" charset="0"/>
              </a:rPr>
              <a:t> </a:t>
            </a:r>
            <a:endParaRPr lang="ru-RU" altLang="ru-RU" sz="14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Т.В</a:t>
            </a:r>
            <a:r>
              <a:rPr lang="ru-RU" altLang="ru-RU" sz="1400" dirty="0">
                <a:latin typeface="Arial" panose="020B0604020202020204" pitchFamily="34" charset="0"/>
              </a:rPr>
              <a:t>. </a:t>
            </a:r>
            <a:r>
              <a:rPr lang="ru-RU" altLang="ru-RU" sz="1400" dirty="0" err="1">
                <a:latin typeface="Arial" panose="020B0604020202020204" pitchFamily="34" charset="0"/>
              </a:rPr>
              <a:t>Ускова</a:t>
            </a:r>
            <a:endParaRPr lang="ru-RU" altLang="ru-RU" sz="14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" name="Picture 2" descr="http://www.vscc.ac.ru/uploads/user_photo/6a46dc5793-usk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32444"/>
            <a:ext cx="1756123" cy="238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79512" y="2884874"/>
            <a:ext cx="6192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«Организационно-экономический механизм управления развитием малых и средних </a:t>
            </a:r>
            <a:r>
              <a:rPr lang="ru-RU" altLang="ru-RU" sz="2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городов</a:t>
            </a:r>
            <a:r>
              <a:rPr lang="ru-RU" altLang="ru-RU" sz="24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4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837040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60387" y="3645024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81274"/>
              </p:ext>
            </p:extLst>
          </p:nvPr>
        </p:nvGraphicFramePr>
        <p:xfrm>
          <a:off x="611188" y="4149080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61069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39054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17147"/>
              </p:ext>
            </p:extLst>
          </p:nvPr>
        </p:nvGraphicFramePr>
        <p:xfrm>
          <a:off x="539750" y="1916113"/>
          <a:ext cx="8208962" cy="21462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Секушина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И.А. Исторические предпосылки создания Вологодской агломерации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вопросы современной экономики. – 2017. – №5.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Режим доступа: 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http://www.xn--80ae9b7b.xn--p1ai/ViewArticle.aspx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Секушина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И.А. Роль малых и средних городов в системе расселения страны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Журнал Экономических исследований. – 2018. – Том 4. №5. – Режим доступа: https://naukaru.ru/ru/nauka/article/21032/view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17628"/>
              </p:ext>
            </p:extLst>
          </p:nvPr>
        </p:nvGraphicFramePr>
        <p:xfrm>
          <a:off x="251520" y="1844824"/>
          <a:ext cx="8752781" cy="4419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71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978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88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20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6822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46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XVII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международной научно-практической конференции «Молодые ученые – экономике региона», г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Вологда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декабрь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Ключевые демографические тенденции развития малых и средних городов Вологодской области»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сборнике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24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 международной научно-практической конференции молодых ученых «Управление социально-экономическими системами», г. Вологда, февраль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Региональный маркетинг как инструмент повышения инвестиционной привлекательности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в III международной  интернет-конференции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«Проблемы экономического роста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 устойчивого развития территорий», г. Вологда,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май 2018 г.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малых и средних городов в системе расселения страны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091358"/>
              </p:ext>
            </p:extLst>
          </p:nvPr>
        </p:nvGraphicFramePr>
        <p:xfrm>
          <a:off x="539750" y="1772816"/>
          <a:ext cx="8208962" cy="24235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10625</TotalTime>
  <Words>689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Ирина А. Секушина</cp:lastModifiedBy>
  <cp:revision>212</cp:revision>
  <cp:lastPrinted>2017-04-27T05:29:32Z</cp:lastPrinted>
  <dcterms:created xsi:type="dcterms:W3CDTF">2013-09-13T10:47:31Z</dcterms:created>
  <dcterms:modified xsi:type="dcterms:W3CDTF">2018-07-02T11:47:54Z</dcterms:modified>
</cp:coreProperties>
</file>