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413" r:id="rId2"/>
    <p:sldId id="417" r:id="rId3"/>
    <p:sldId id="407" r:id="rId4"/>
    <p:sldId id="408" r:id="rId5"/>
    <p:sldId id="412" r:id="rId6"/>
    <p:sldId id="406" r:id="rId7"/>
    <p:sldId id="423" r:id="rId8"/>
    <p:sldId id="415" r:id="rId9"/>
    <p:sldId id="419" r:id="rId10"/>
    <p:sldId id="420" r:id="rId11"/>
    <p:sldId id="401" r:id="rId12"/>
    <p:sldId id="421" r:id="rId13"/>
    <p:sldId id="422" r:id="rId14"/>
    <p:sldId id="424" r:id="rId15"/>
    <p:sldId id="402" r:id="rId16"/>
    <p:sldId id="425" r:id="rId17"/>
    <p:sldId id="426" r:id="rId18"/>
    <p:sldId id="404" r:id="rId19"/>
    <p:sldId id="427" r:id="rId20"/>
    <p:sldId id="416" r:id="rId21"/>
    <p:sldId id="414" r:id="rId22"/>
  </p:sldIdLst>
  <p:sldSz cx="13430250" cy="82804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84188" indent="-269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68375" indent="-539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452563" indent="-809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936750" indent="-1079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340"/>
    <a:srgbClr val="FF00FF"/>
    <a:srgbClr val="FF5050"/>
    <a:srgbClr val="FF6600"/>
    <a:srgbClr val="00FFFF"/>
    <a:srgbClr val="527937"/>
    <a:srgbClr val="008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6" autoAdjust="0"/>
    <p:restoredTop sz="89594" autoAdjust="0"/>
  </p:normalViewPr>
  <p:slideViewPr>
    <p:cSldViewPr>
      <p:cViewPr>
        <p:scale>
          <a:sx n="73" d="100"/>
          <a:sy n="73" d="100"/>
        </p:scale>
        <p:origin x="-102" y="-552"/>
      </p:cViewPr>
      <p:guideLst>
        <p:guide orient="horz" pos="2160"/>
        <p:guide orient="horz" pos="2609"/>
        <p:guide pos="2880"/>
        <p:guide pos="42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9CEEC9-3CCC-41B9-9DCD-4470B0C53421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F0E24FA9-9104-4234-8710-68AEFD73EC47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сухого вещества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EA02011E-F214-476A-8739-21234C549E3A}" type="parTrans" cxnId="{41686095-8693-4DAD-A06F-DC90CD666BC2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BEC13E1B-D00B-42F4-B3F4-AD23ECF1CBD3}" type="sibTrans" cxnId="{41686095-8693-4DAD-A06F-DC90CD666BC2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38EDF70F-E52C-4E24-98B1-F22C4F43F0DD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сырого протеина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C89C9826-704C-48F3-8B13-101C70D0CFDF}" type="parTrans" cxnId="{D94E3282-1B78-4CB4-814C-319F2153586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7DAE7482-B6CC-4B74-B491-5AE8F5B9EAA7}" type="sibTrans" cxnId="{D94E3282-1B78-4CB4-814C-319F2153586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A35918BD-A1E5-47EC-AAC6-C525931DE24C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сырой клетчатки</a:t>
          </a:r>
          <a:endParaRPr lang="ru-RU" sz="1600" dirty="0">
            <a:latin typeface="Arial Black" panose="020B0A04020102020204" pitchFamily="34" charset="0"/>
          </a:endParaRPr>
        </a:p>
      </dgm:t>
    </dgm:pt>
    <dgm:pt modelId="{7893CBDA-F797-4C11-904C-F3202E3FA20C}" type="parTrans" cxnId="{21EEFFE0-DAF5-48E2-A002-980A574409B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73B911E9-E589-4F38-8CEC-13542D09BA41}" type="sibTrans" cxnId="{21EEFFE0-DAF5-48E2-A002-980A574409B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FD9B0A46-B807-46AE-A213-9E700714645F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сырого жира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37461082-E465-47C3-9875-1644372F90E4}" type="parTrans" cxnId="{C835DD40-450D-4ECF-9031-9ABAB83AF8BD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DE0659F6-4058-4B0C-B52F-A506103EC7FB}" type="sibTrans" cxnId="{C835DD40-450D-4ECF-9031-9ABAB83AF8BD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F4F10641-4280-44D6-A0DE-DC34A1F3A4BB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сырой золы</a:t>
          </a:r>
          <a:endParaRPr lang="ru-RU" sz="1600" dirty="0">
            <a:latin typeface="Arial Black" panose="020B0A04020102020204" pitchFamily="34" charset="0"/>
          </a:endParaRPr>
        </a:p>
      </dgm:t>
    </dgm:pt>
    <dgm:pt modelId="{D1836AF7-C9F6-426E-A13E-8841DA104432}" type="parTrans" cxnId="{A8E5EC65-FB08-4DF4-BF2D-F30C05494D8B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12D7C7A3-03CD-4A15-9CA2-1009976E327D}" type="sibTrans" cxnId="{A8E5EC65-FB08-4DF4-BF2D-F30C05494D8B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60A58ADF-605B-4D19-B595-5AC4EF631FBB}" type="pres">
      <dgm:prSet presAssocID="{819CEEC9-3CCC-41B9-9DCD-4470B0C53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0E7D6F-214C-4D2A-A264-1DC09F079EA5}" type="pres">
      <dgm:prSet presAssocID="{F0E24FA9-9104-4234-8710-68AEFD73EC4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2BB78-2101-40BA-B4EB-0CB5CDABBF3F}" type="pres">
      <dgm:prSet presAssocID="{BEC13E1B-D00B-42F4-B3F4-AD23ECF1CBD3}" presName="spacer" presStyleCnt="0"/>
      <dgm:spPr/>
      <dgm:t>
        <a:bodyPr/>
        <a:lstStyle/>
        <a:p>
          <a:endParaRPr lang="ru-RU"/>
        </a:p>
      </dgm:t>
    </dgm:pt>
    <dgm:pt modelId="{D2FF269F-BCDD-41CC-B861-C53F4128F381}" type="pres">
      <dgm:prSet presAssocID="{38EDF70F-E52C-4E24-98B1-F22C4F43F0D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D10B9-926A-4741-BD41-41DB1C1713E9}" type="pres">
      <dgm:prSet presAssocID="{7DAE7482-B6CC-4B74-B491-5AE8F5B9EAA7}" presName="spacer" presStyleCnt="0"/>
      <dgm:spPr/>
      <dgm:t>
        <a:bodyPr/>
        <a:lstStyle/>
        <a:p>
          <a:endParaRPr lang="ru-RU"/>
        </a:p>
      </dgm:t>
    </dgm:pt>
    <dgm:pt modelId="{6E4A3003-FB7A-4C7F-847E-5922EA3EECCF}" type="pres">
      <dgm:prSet presAssocID="{A35918BD-A1E5-47EC-AAC6-C525931DE24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FC856-1741-4D65-A614-C4696F5A6C4E}" type="pres">
      <dgm:prSet presAssocID="{73B911E9-E589-4F38-8CEC-13542D09BA41}" presName="spacer" presStyleCnt="0"/>
      <dgm:spPr/>
      <dgm:t>
        <a:bodyPr/>
        <a:lstStyle/>
        <a:p>
          <a:endParaRPr lang="ru-RU"/>
        </a:p>
      </dgm:t>
    </dgm:pt>
    <dgm:pt modelId="{73737DE1-10A5-4339-BDFC-738FDF4A1B1D}" type="pres">
      <dgm:prSet presAssocID="{FD9B0A46-B807-46AE-A213-9E700714645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CFB87-68D3-407A-BA96-378FEEB4084A}" type="pres">
      <dgm:prSet presAssocID="{DE0659F6-4058-4B0C-B52F-A506103EC7FB}" presName="spacer" presStyleCnt="0"/>
      <dgm:spPr/>
      <dgm:t>
        <a:bodyPr/>
        <a:lstStyle/>
        <a:p>
          <a:endParaRPr lang="ru-RU"/>
        </a:p>
      </dgm:t>
    </dgm:pt>
    <dgm:pt modelId="{F363AFBE-A5D3-4D9A-8823-ACF88AC30B6B}" type="pres">
      <dgm:prSet presAssocID="{F4F10641-4280-44D6-A0DE-DC34A1F3A4B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686095-8693-4DAD-A06F-DC90CD666BC2}" srcId="{819CEEC9-3CCC-41B9-9DCD-4470B0C53421}" destId="{F0E24FA9-9104-4234-8710-68AEFD73EC47}" srcOrd="0" destOrd="0" parTransId="{EA02011E-F214-476A-8739-21234C549E3A}" sibTransId="{BEC13E1B-D00B-42F4-B3F4-AD23ECF1CBD3}"/>
    <dgm:cxn modelId="{A8E5EC65-FB08-4DF4-BF2D-F30C05494D8B}" srcId="{819CEEC9-3CCC-41B9-9DCD-4470B0C53421}" destId="{F4F10641-4280-44D6-A0DE-DC34A1F3A4BB}" srcOrd="4" destOrd="0" parTransId="{D1836AF7-C9F6-426E-A13E-8841DA104432}" sibTransId="{12D7C7A3-03CD-4A15-9CA2-1009976E327D}"/>
    <dgm:cxn modelId="{D6D2FA84-08D5-47A1-AA76-77214F164234}" type="presOf" srcId="{FD9B0A46-B807-46AE-A213-9E700714645F}" destId="{73737DE1-10A5-4339-BDFC-738FDF4A1B1D}" srcOrd="0" destOrd="0" presId="urn:microsoft.com/office/officeart/2005/8/layout/vList2"/>
    <dgm:cxn modelId="{C4EF681A-2E6E-4CFD-B07F-AAA4CB335756}" type="presOf" srcId="{38EDF70F-E52C-4E24-98B1-F22C4F43F0DD}" destId="{D2FF269F-BCDD-41CC-B861-C53F4128F381}" srcOrd="0" destOrd="0" presId="urn:microsoft.com/office/officeart/2005/8/layout/vList2"/>
    <dgm:cxn modelId="{61EC3097-0B1C-48D8-8410-DD8C62E79EF5}" type="presOf" srcId="{F4F10641-4280-44D6-A0DE-DC34A1F3A4BB}" destId="{F363AFBE-A5D3-4D9A-8823-ACF88AC30B6B}" srcOrd="0" destOrd="0" presId="urn:microsoft.com/office/officeart/2005/8/layout/vList2"/>
    <dgm:cxn modelId="{54DFB4D7-D35D-4383-A4F1-73E0E468382C}" type="presOf" srcId="{F0E24FA9-9104-4234-8710-68AEFD73EC47}" destId="{CE0E7D6F-214C-4D2A-A264-1DC09F079EA5}" srcOrd="0" destOrd="0" presId="urn:microsoft.com/office/officeart/2005/8/layout/vList2"/>
    <dgm:cxn modelId="{21EEFFE0-DAF5-48E2-A002-980A574409B4}" srcId="{819CEEC9-3CCC-41B9-9DCD-4470B0C53421}" destId="{A35918BD-A1E5-47EC-AAC6-C525931DE24C}" srcOrd="2" destOrd="0" parTransId="{7893CBDA-F797-4C11-904C-F3202E3FA20C}" sibTransId="{73B911E9-E589-4F38-8CEC-13542D09BA41}"/>
    <dgm:cxn modelId="{97B75890-8916-4055-A374-03AF278770F7}" type="presOf" srcId="{819CEEC9-3CCC-41B9-9DCD-4470B0C53421}" destId="{60A58ADF-605B-4D19-B595-5AC4EF631FBB}" srcOrd="0" destOrd="0" presId="urn:microsoft.com/office/officeart/2005/8/layout/vList2"/>
    <dgm:cxn modelId="{C835DD40-450D-4ECF-9031-9ABAB83AF8BD}" srcId="{819CEEC9-3CCC-41B9-9DCD-4470B0C53421}" destId="{FD9B0A46-B807-46AE-A213-9E700714645F}" srcOrd="3" destOrd="0" parTransId="{37461082-E465-47C3-9875-1644372F90E4}" sibTransId="{DE0659F6-4058-4B0C-B52F-A506103EC7FB}"/>
    <dgm:cxn modelId="{D94E3282-1B78-4CB4-814C-319F21535864}" srcId="{819CEEC9-3CCC-41B9-9DCD-4470B0C53421}" destId="{38EDF70F-E52C-4E24-98B1-F22C4F43F0DD}" srcOrd="1" destOrd="0" parTransId="{C89C9826-704C-48F3-8B13-101C70D0CFDF}" sibTransId="{7DAE7482-B6CC-4B74-B491-5AE8F5B9EAA7}"/>
    <dgm:cxn modelId="{091A13BC-1500-484A-B0A5-919A0F5D44E1}" type="presOf" srcId="{A35918BD-A1E5-47EC-AAC6-C525931DE24C}" destId="{6E4A3003-FB7A-4C7F-847E-5922EA3EECCF}" srcOrd="0" destOrd="0" presId="urn:microsoft.com/office/officeart/2005/8/layout/vList2"/>
    <dgm:cxn modelId="{05F465F4-6E55-4E62-8C2E-F1ED85BA1FA3}" type="presParOf" srcId="{60A58ADF-605B-4D19-B595-5AC4EF631FBB}" destId="{CE0E7D6F-214C-4D2A-A264-1DC09F079EA5}" srcOrd="0" destOrd="0" presId="urn:microsoft.com/office/officeart/2005/8/layout/vList2"/>
    <dgm:cxn modelId="{DF1F9048-C20E-47A0-83C0-A4084AC89A0B}" type="presParOf" srcId="{60A58ADF-605B-4D19-B595-5AC4EF631FBB}" destId="{1922BB78-2101-40BA-B4EB-0CB5CDABBF3F}" srcOrd="1" destOrd="0" presId="urn:microsoft.com/office/officeart/2005/8/layout/vList2"/>
    <dgm:cxn modelId="{2F1D008B-D1ED-4B09-BC65-B9D5ECE2E685}" type="presParOf" srcId="{60A58ADF-605B-4D19-B595-5AC4EF631FBB}" destId="{D2FF269F-BCDD-41CC-B861-C53F4128F381}" srcOrd="2" destOrd="0" presId="urn:microsoft.com/office/officeart/2005/8/layout/vList2"/>
    <dgm:cxn modelId="{3FE47BA3-C61A-4A58-BC69-76E5FB19E946}" type="presParOf" srcId="{60A58ADF-605B-4D19-B595-5AC4EF631FBB}" destId="{6DBD10B9-926A-4741-BD41-41DB1C1713E9}" srcOrd="3" destOrd="0" presId="urn:microsoft.com/office/officeart/2005/8/layout/vList2"/>
    <dgm:cxn modelId="{58B426E7-DF7C-4750-BED7-1F026C6BFDE7}" type="presParOf" srcId="{60A58ADF-605B-4D19-B595-5AC4EF631FBB}" destId="{6E4A3003-FB7A-4C7F-847E-5922EA3EECCF}" srcOrd="4" destOrd="0" presId="urn:microsoft.com/office/officeart/2005/8/layout/vList2"/>
    <dgm:cxn modelId="{996292E8-FEBF-4DF9-90AC-ADC7EB1191FA}" type="presParOf" srcId="{60A58ADF-605B-4D19-B595-5AC4EF631FBB}" destId="{765FC856-1741-4D65-A614-C4696F5A6C4E}" srcOrd="5" destOrd="0" presId="urn:microsoft.com/office/officeart/2005/8/layout/vList2"/>
    <dgm:cxn modelId="{276F2C48-CC95-479F-8B7A-30024624B174}" type="presParOf" srcId="{60A58ADF-605B-4D19-B595-5AC4EF631FBB}" destId="{73737DE1-10A5-4339-BDFC-738FDF4A1B1D}" srcOrd="6" destOrd="0" presId="urn:microsoft.com/office/officeart/2005/8/layout/vList2"/>
    <dgm:cxn modelId="{48F99F71-E32E-49C2-99D5-C2A0C83EDFAD}" type="presParOf" srcId="{60A58ADF-605B-4D19-B595-5AC4EF631FBB}" destId="{588CFB87-68D3-407A-BA96-378FEEB4084A}" srcOrd="7" destOrd="0" presId="urn:microsoft.com/office/officeart/2005/8/layout/vList2"/>
    <dgm:cxn modelId="{989BBB8E-C1F2-4054-8E91-F8E4C8EC2025}" type="presParOf" srcId="{60A58ADF-605B-4D19-B595-5AC4EF631FBB}" destId="{F363AFBE-A5D3-4D9A-8823-ACF88AC30B6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9CEEC9-3CCC-41B9-9DCD-4470B0C53421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F0E24FA9-9104-4234-8710-68AEFD73EC47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сухого вещества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EA02011E-F214-476A-8739-21234C549E3A}" type="parTrans" cxnId="{41686095-8693-4DAD-A06F-DC90CD666BC2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BEC13E1B-D00B-42F4-B3F4-AD23ECF1CBD3}" type="sibTrans" cxnId="{41686095-8693-4DAD-A06F-DC90CD666BC2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38EDF70F-E52C-4E24-98B1-F22C4F43F0DD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сырого протеина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C89C9826-704C-48F3-8B13-101C70D0CFDF}" type="parTrans" cxnId="{D94E3282-1B78-4CB4-814C-319F2153586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7DAE7482-B6CC-4B74-B491-5AE8F5B9EAA7}" type="sibTrans" cxnId="{D94E3282-1B78-4CB4-814C-319F2153586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A35918BD-A1E5-47EC-AAC6-C525931DE24C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сырой клетчатки</a:t>
          </a:r>
          <a:endParaRPr lang="ru-RU" sz="1600" dirty="0">
            <a:latin typeface="Arial Black" panose="020B0A04020102020204" pitchFamily="34" charset="0"/>
          </a:endParaRPr>
        </a:p>
      </dgm:t>
    </dgm:pt>
    <dgm:pt modelId="{7893CBDA-F797-4C11-904C-F3202E3FA20C}" type="parTrans" cxnId="{21EEFFE0-DAF5-48E2-A002-980A574409B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73B911E9-E589-4F38-8CEC-13542D09BA41}" type="sibTrans" cxnId="{21EEFFE0-DAF5-48E2-A002-980A574409B4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FD9B0A46-B807-46AE-A213-9E700714645F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сырого жира</a:t>
          </a:r>
          <a:endParaRPr lang="ru-RU" sz="1600" dirty="0">
            <a:latin typeface="Arial Black" panose="020B0A04020102020204" pitchFamily="34" charset="0"/>
          </a:endParaRPr>
        </a:p>
      </dgm:t>
    </dgm:pt>
    <dgm:pt modelId="{37461082-E465-47C3-9875-1644372F90E4}" type="parTrans" cxnId="{C835DD40-450D-4ECF-9031-9ABAB83AF8BD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DE0659F6-4058-4B0C-B52F-A506103EC7FB}" type="sibTrans" cxnId="{C835DD40-450D-4ECF-9031-9ABAB83AF8BD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F4F10641-4280-44D6-A0DE-DC34A1F3A4BB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сырой золы</a:t>
          </a:r>
          <a:endParaRPr lang="ru-RU" sz="1600" dirty="0">
            <a:latin typeface="Arial Black" panose="020B0A04020102020204" pitchFamily="34" charset="0"/>
          </a:endParaRPr>
        </a:p>
      </dgm:t>
    </dgm:pt>
    <dgm:pt modelId="{D1836AF7-C9F6-426E-A13E-8841DA104432}" type="parTrans" cxnId="{A8E5EC65-FB08-4DF4-BF2D-F30C05494D8B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12D7C7A3-03CD-4A15-9CA2-1009976E327D}" type="sibTrans" cxnId="{A8E5EC65-FB08-4DF4-BF2D-F30C05494D8B}">
      <dgm:prSet/>
      <dgm:spPr/>
      <dgm:t>
        <a:bodyPr/>
        <a:lstStyle/>
        <a:p>
          <a:endParaRPr lang="ru-RU" sz="1600">
            <a:latin typeface="Arial Black" panose="020B0A04020102020204" pitchFamily="34" charset="0"/>
          </a:endParaRPr>
        </a:p>
      </dgm:t>
    </dgm:pt>
    <dgm:pt modelId="{1A2F3F34-7D26-4C64-8C62-A1D0212B7EEA}">
      <dgm:prSet custT="1"/>
      <dgm:spPr/>
      <dgm:t>
        <a:bodyPr/>
        <a:lstStyle/>
        <a:p>
          <a:pPr rtl="0"/>
          <a:r>
            <a:rPr lang="ru-RU" sz="1600" dirty="0" err="1" smtClean="0">
              <a:latin typeface="Arial Black" panose="020B0A04020102020204" pitchFamily="34" charset="0"/>
            </a:rPr>
            <a:t>рН</a:t>
          </a:r>
          <a:endParaRPr lang="ru-RU" sz="1600" dirty="0">
            <a:latin typeface="Arial Black" panose="020B0A04020102020204" pitchFamily="34" charset="0"/>
          </a:endParaRPr>
        </a:p>
      </dgm:t>
    </dgm:pt>
    <dgm:pt modelId="{97DBA28B-6551-4208-9EEB-1DCA1CD78F8A}" type="parTrans" cxnId="{7AA8D4DA-4F76-4761-8B4A-3BA58523BC9E}">
      <dgm:prSet/>
      <dgm:spPr/>
      <dgm:t>
        <a:bodyPr/>
        <a:lstStyle/>
        <a:p>
          <a:endParaRPr lang="ru-RU"/>
        </a:p>
      </dgm:t>
    </dgm:pt>
    <dgm:pt modelId="{2E24075E-7A4F-4357-8333-A9FE2E39E5BA}" type="sibTrans" cxnId="{7AA8D4DA-4F76-4761-8B4A-3BA58523BC9E}">
      <dgm:prSet/>
      <dgm:spPr/>
      <dgm:t>
        <a:bodyPr/>
        <a:lstStyle/>
        <a:p>
          <a:endParaRPr lang="ru-RU"/>
        </a:p>
      </dgm:t>
    </dgm:pt>
    <dgm:pt modelId="{6E3F88E7-5A42-4338-B48D-E69EB2B53853}">
      <dgm:prSet custT="1"/>
      <dgm:spPr/>
      <dgm:t>
        <a:bodyPr/>
        <a:lstStyle/>
        <a:p>
          <a:pPr rtl="0"/>
          <a:r>
            <a:rPr lang="ru-RU" sz="1600" smtClean="0">
              <a:latin typeface="Arial Black" panose="020B0A04020102020204" pitchFamily="34" charset="0"/>
            </a:rPr>
            <a:t>маслянной </a:t>
          </a:r>
          <a:r>
            <a:rPr lang="ru-RU" sz="1600" dirty="0" smtClean="0">
              <a:latin typeface="Arial Black" panose="020B0A04020102020204" pitchFamily="34" charset="0"/>
            </a:rPr>
            <a:t>кислоты</a:t>
          </a:r>
          <a:endParaRPr lang="ru-RU" sz="1600" dirty="0">
            <a:latin typeface="Arial Black" panose="020B0A04020102020204" pitchFamily="34" charset="0"/>
          </a:endParaRPr>
        </a:p>
      </dgm:t>
    </dgm:pt>
    <dgm:pt modelId="{20FA8FDD-243E-4E54-BAD1-D80AC35E0FE6}" type="parTrans" cxnId="{CC4362F0-A1AC-485C-8C0D-74A18B2F0BED}">
      <dgm:prSet/>
      <dgm:spPr/>
      <dgm:t>
        <a:bodyPr/>
        <a:lstStyle/>
        <a:p>
          <a:endParaRPr lang="ru-RU"/>
        </a:p>
      </dgm:t>
    </dgm:pt>
    <dgm:pt modelId="{F73D4870-0C31-46DA-AD45-06DAEE763DF3}" type="sibTrans" cxnId="{CC4362F0-A1AC-485C-8C0D-74A18B2F0BED}">
      <dgm:prSet/>
      <dgm:spPr/>
      <dgm:t>
        <a:bodyPr/>
        <a:lstStyle/>
        <a:p>
          <a:endParaRPr lang="ru-RU"/>
        </a:p>
      </dgm:t>
    </dgm:pt>
    <dgm:pt modelId="{5AF8FDB8-D60F-4C4C-B4D8-1C5CEFFD8FA9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уксусной кислоты</a:t>
          </a:r>
          <a:endParaRPr lang="ru-RU" sz="1600" dirty="0">
            <a:latin typeface="Arial Black" panose="020B0A04020102020204" pitchFamily="34" charset="0"/>
          </a:endParaRPr>
        </a:p>
      </dgm:t>
    </dgm:pt>
    <dgm:pt modelId="{7EE37AA7-B365-4194-939D-7697C6AB7213}" type="parTrans" cxnId="{F058DFFD-A441-44A8-89E6-4A25999DA97B}">
      <dgm:prSet/>
      <dgm:spPr/>
      <dgm:t>
        <a:bodyPr/>
        <a:lstStyle/>
        <a:p>
          <a:endParaRPr lang="ru-RU"/>
        </a:p>
      </dgm:t>
    </dgm:pt>
    <dgm:pt modelId="{76734057-2355-4617-B3E7-8EFB63195532}" type="sibTrans" cxnId="{F058DFFD-A441-44A8-89E6-4A25999DA97B}">
      <dgm:prSet/>
      <dgm:spPr/>
      <dgm:t>
        <a:bodyPr/>
        <a:lstStyle/>
        <a:p>
          <a:endParaRPr lang="ru-RU"/>
        </a:p>
      </dgm:t>
    </dgm:pt>
    <dgm:pt modelId="{70B76309-5356-4A68-A49A-289C6C19915A}">
      <dgm:prSet custT="1"/>
      <dgm:spPr/>
      <dgm:t>
        <a:bodyPr/>
        <a:lstStyle/>
        <a:p>
          <a:pPr rtl="0"/>
          <a:r>
            <a:rPr lang="ru-RU" sz="1600" dirty="0" smtClean="0">
              <a:latin typeface="Arial Black" panose="020B0A04020102020204" pitchFamily="34" charset="0"/>
            </a:rPr>
            <a:t>масляной кислоты</a:t>
          </a:r>
          <a:endParaRPr lang="ru-RU" sz="1600" dirty="0">
            <a:latin typeface="Arial Black" panose="020B0A04020102020204" pitchFamily="34" charset="0"/>
          </a:endParaRPr>
        </a:p>
      </dgm:t>
    </dgm:pt>
    <dgm:pt modelId="{0C611248-FEE6-4E26-9D00-DE963B464158}" type="parTrans" cxnId="{22EB4248-13D9-4E43-963F-3CCB8F6C867D}">
      <dgm:prSet/>
      <dgm:spPr/>
      <dgm:t>
        <a:bodyPr/>
        <a:lstStyle/>
        <a:p>
          <a:endParaRPr lang="ru-RU"/>
        </a:p>
      </dgm:t>
    </dgm:pt>
    <dgm:pt modelId="{C414D125-2AE5-4EC6-A079-EF1871BD930D}" type="sibTrans" cxnId="{22EB4248-13D9-4E43-963F-3CCB8F6C867D}">
      <dgm:prSet/>
      <dgm:spPr/>
      <dgm:t>
        <a:bodyPr/>
        <a:lstStyle/>
        <a:p>
          <a:endParaRPr lang="ru-RU"/>
        </a:p>
      </dgm:t>
    </dgm:pt>
    <dgm:pt modelId="{60A58ADF-605B-4D19-B595-5AC4EF631FBB}" type="pres">
      <dgm:prSet presAssocID="{819CEEC9-3CCC-41B9-9DCD-4470B0C53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0E7D6F-214C-4D2A-A264-1DC09F079EA5}" type="pres">
      <dgm:prSet presAssocID="{F0E24FA9-9104-4234-8710-68AEFD73EC47}" presName="parentText" presStyleLbl="node1" presStyleIdx="0" presStyleCnt="9" custLinFactNeighborX="-142" custLinFactNeighborY="131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2BB78-2101-40BA-B4EB-0CB5CDABBF3F}" type="pres">
      <dgm:prSet presAssocID="{BEC13E1B-D00B-42F4-B3F4-AD23ECF1CBD3}" presName="spacer" presStyleCnt="0"/>
      <dgm:spPr/>
      <dgm:t>
        <a:bodyPr/>
        <a:lstStyle/>
        <a:p>
          <a:endParaRPr lang="ru-RU"/>
        </a:p>
      </dgm:t>
    </dgm:pt>
    <dgm:pt modelId="{D2FF269F-BCDD-41CC-B861-C53F4128F381}" type="pres">
      <dgm:prSet presAssocID="{38EDF70F-E52C-4E24-98B1-F22C4F43F0DD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D10B9-926A-4741-BD41-41DB1C1713E9}" type="pres">
      <dgm:prSet presAssocID="{7DAE7482-B6CC-4B74-B491-5AE8F5B9EAA7}" presName="spacer" presStyleCnt="0"/>
      <dgm:spPr/>
      <dgm:t>
        <a:bodyPr/>
        <a:lstStyle/>
        <a:p>
          <a:endParaRPr lang="ru-RU"/>
        </a:p>
      </dgm:t>
    </dgm:pt>
    <dgm:pt modelId="{6E4A3003-FB7A-4C7F-847E-5922EA3EECCF}" type="pres">
      <dgm:prSet presAssocID="{A35918BD-A1E5-47EC-AAC6-C525931DE24C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FC856-1741-4D65-A614-C4696F5A6C4E}" type="pres">
      <dgm:prSet presAssocID="{73B911E9-E589-4F38-8CEC-13542D09BA41}" presName="spacer" presStyleCnt="0"/>
      <dgm:spPr/>
      <dgm:t>
        <a:bodyPr/>
        <a:lstStyle/>
        <a:p>
          <a:endParaRPr lang="ru-RU"/>
        </a:p>
      </dgm:t>
    </dgm:pt>
    <dgm:pt modelId="{73737DE1-10A5-4339-BDFC-738FDF4A1B1D}" type="pres">
      <dgm:prSet presAssocID="{FD9B0A46-B807-46AE-A213-9E700714645F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CFB87-68D3-407A-BA96-378FEEB4084A}" type="pres">
      <dgm:prSet presAssocID="{DE0659F6-4058-4B0C-B52F-A506103EC7FB}" presName="spacer" presStyleCnt="0"/>
      <dgm:spPr/>
      <dgm:t>
        <a:bodyPr/>
        <a:lstStyle/>
        <a:p>
          <a:endParaRPr lang="ru-RU"/>
        </a:p>
      </dgm:t>
    </dgm:pt>
    <dgm:pt modelId="{F363AFBE-A5D3-4D9A-8823-ACF88AC30B6B}" type="pres">
      <dgm:prSet presAssocID="{F4F10641-4280-44D6-A0DE-DC34A1F3A4BB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4265F-DAAC-4621-8330-11D4827473A9}" type="pres">
      <dgm:prSet presAssocID="{12D7C7A3-03CD-4A15-9CA2-1009976E327D}" presName="spacer" presStyleCnt="0"/>
      <dgm:spPr/>
      <dgm:t>
        <a:bodyPr/>
        <a:lstStyle/>
        <a:p>
          <a:endParaRPr lang="ru-RU"/>
        </a:p>
      </dgm:t>
    </dgm:pt>
    <dgm:pt modelId="{4F67BF8D-6E82-46D1-A14B-6A05F1F00844}" type="pres">
      <dgm:prSet presAssocID="{1A2F3F34-7D26-4C64-8C62-A1D0212B7EEA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3BFA2-6958-4E89-8B8C-6748406D24C9}" type="pres">
      <dgm:prSet presAssocID="{2E24075E-7A4F-4357-8333-A9FE2E39E5BA}" presName="spacer" presStyleCnt="0"/>
      <dgm:spPr/>
      <dgm:t>
        <a:bodyPr/>
        <a:lstStyle/>
        <a:p>
          <a:endParaRPr lang="ru-RU"/>
        </a:p>
      </dgm:t>
    </dgm:pt>
    <dgm:pt modelId="{30C2C880-840D-4CE8-998F-DB9C982895D2}" type="pres">
      <dgm:prSet presAssocID="{6E3F88E7-5A42-4338-B48D-E69EB2B53853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19CD2-B753-40BF-88E4-388068C4D199}" type="pres">
      <dgm:prSet presAssocID="{F73D4870-0C31-46DA-AD45-06DAEE763DF3}" presName="spacer" presStyleCnt="0"/>
      <dgm:spPr/>
      <dgm:t>
        <a:bodyPr/>
        <a:lstStyle/>
        <a:p>
          <a:endParaRPr lang="ru-RU"/>
        </a:p>
      </dgm:t>
    </dgm:pt>
    <dgm:pt modelId="{3DC51925-9D9E-4F74-BB0A-3D89FBB8CC16}" type="pres">
      <dgm:prSet presAssocID="{5AF8FDB8-D60F-4C4C-B4D8-1C5CEFFD8FA9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1942E6-8050-4E98-A41A-D7551C6C09E6}" type="pres">
      <dgm:prSet presAssocID="{76734057-2355-4617-B3E7-8EFB63195532}" presName="spacer" presStyleCnt="0"/>
      <dgm:spPr/>
      <dgm:t>
        <a:bodyPr/>
        <a:lstStyle/>
        <a:p>
          <a:endParaRPr lang="ru-RU"/>
        </a:p>
      </dgm:t>
    </dgm:pt>
    <dgm:pt modelId="{5293C40D-961A-4ED9-808F-C36ECD59E8F9}" type="pres">
      <dgm:prSet presAssocID="{70B76309-5356-4A68-A49A-289C6C19915A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58DFFD-A441-44A8-89E6-4A25999DA97B}" srcId="{819CEEC9-3CCC-41B9-9DCD-4470B0C53421}" destId="{5AF8FDB8-D60F-4C4C-B4D8-1C5CEFFD8FA9}" srcOrd="7" destOrd="0" parTransId="{7EE37AA7-B365-4194-939D-7697C6AB7213}" sibTransId="{76734057-2355-4617-B3E7-8EFB63195532}"/>
    <dgm:cxn modelId="{F4C5B2BF-CBB8-4A7D-87C0-1FD5285CBB41}" type="presOf" srcId="{70B76309-5356-4A68-A49A-289C6C19915A}" destId="{5293C40D-961A-4ED9-808F-C36ECD59E8F9}" srcOrd="0" destOrd="0" presId="urn:microsoft.com/office/officeart/2005/8/layout/vList2"/>
    <dgm:cxn modelId="{44631AF7-B8FA-4B65-AD4F-54B1D0E16FE7}" type="presOf" srcId="{F4F10641-4280-44D6-A0DE-DC34A1F3A4BB}" destId="{F363AFBE-A5D3-4D9A-8823-ACF88AC30B6B}" srcOrd="0" destOrd="0" presId="urn:microsoft.com/office/officeart/2005/8/layout/vList2"/>
    <dgm:cxn modelId="{22EB4248-13D9-4E43-963F-3CCB8F6C867D}" srcId="{819CEEC9-3CCC-41B9-9DCD-4470B0C53421}" destId="{70B76309-5356-4A68-A49A-289C6C19915A}" srcOrd="8" destOrd="0" parTransId="{0C611248-FEE6-4E26-9D00-DE963B464158}" sibTransId="{C414D125-2AE5-4EC6-A079-EF1871BD930D}"/>
    <dgm:cxn modelId="{7AA8D4DA-4F76-4761-8B4A-3BA58523BC9E}" srcId="{819CEEC9-3CCC-41B9-9DCD-4470B0C53421}" destId="{1A2F3F34-7D26-4C64-8C62-A1D0212B7EEA}" srcOrd="5" destOrd="0" parTransId="{97DBA28B-6551-4208-9EEB-1DCA1CD78F8A}" sibTransId="{2E24075E-7A4F-4357-8333-A9FE2E39E5BA}"/>
    <dgm:cxn modelId="{25868B89-4A86-418A-8C45-7D06558EAC19}" type="presOf" srcId="{1A2F3F34-7D26-4C64-8C62-A1D0212B7EEA}" destId="{4F67BF8D-6E82-46D1-A14B-6A05F1F00844}" srcOrd="0" destOrd="0" presId="urn:microsoft.com/office/officeart/2005/8/layout/vList2"/>
    <dgm:cxn modelId="{CC4362F0-A1AC-485C-8C0D-74A18B2F0BED}" srcId="{819CEEC9-3CCC-41B9-9DCD-4470B0C53421}" destId="{6E3F88E7-5A42-4338-B48D-E69EB2B53853}" srcOrd="6" destOrd="0" parTransId="{20FA8FDD-243E-4E54-BAD1-D80AC35E0FE6}" sibTransId="{F73D4870-0C31-46DA-AD45-06DAEE763DF3}"/>
    <dgm:cxn modelId="{EEBCFA20-F962-4582-A6FE-E5E2C21D2DA8}" type="presOf" srcId="{5AF8FDB8-D60F-4C4C-B4D8-1C5CEFFD8FA9}" destId="{3DC51925-9D9E-4F74-BB0A-3D89FBB8CC16}" srcOrd="0" destOrd="0" presId="urn:microsoft.com/office/officeart/2005/8/layout/vList2"/>
    <dgm:cxn modelId="{21EEFFE0-DAF5-48E2-A002-980A574409B4}" srcId="{819CEEC9-3CCC-41B9-9DCD-4470B0C53421}" destId="{A35918BD-A1E5-47EC-AAC6-C525931DE24C}" srcOrd="2" destOrd="0" parTransId="{7893CBDA-F797-4C11-904C-F3202E3FA20C}" sibTransId="{73B911E9-E589-4F38-8CEC-13542D09BA41}"/>
    <dgm:cxn modelId="{0DCD062C-9C99-4C11-B8E0-F8F2F5EC4724}" type="presOf" srcId="{38EDF70F-E52C-4E24-98B1-F22C4F43F0DD}" destId="{D2FF269F-BCDD-41CC-B861-C53F4128F381}" srcOrd="0" destOrd="0" presId="urn:microsoft.com/office/officeart/2005/8/layout/vList2"/>
    <dgm:cxn modelId="{A8E5EC65-FB08-4DF4-BF2D-F30C05494D8B}" srcId="{819CEEC9-3CCC-41B9-9DCD-4470B0C53421}" destId="{F4F10641-4280-44D6-A0DE-DC34A1F3A4BB}" srcOrd="4" destOrd="0" parTransId="{D1836AF7-C9F6-426E-A13E-8841DA104432}" sibTransId="{12D7C7A3-03CD-4A15-9CA2-1009976E327D}"/>
    <dgm:cxn modelId="{2273D47E-065F-4A3D-AD8D-B621BD990CF2}" type="presOf" srcId="{A35918BD-A1E5-47EC-AAC6-C525931DE24C}" destId="{6E4A3003-FB7A-4C7F-847E-5922EA3EECCF}" srcOrd="0" destOrd="0" presId="urn:microsoft.com/office/officeart/2005/8/layout/vList2"/>
    <dgm:cxn modelId="{3DAD2AF4-CEB2-44E8-8867-64E41B262170}" type="presOf" srcId="{6E3F88E7-5A42-4338-B48D-E69EB2B53853}" destId="{30C2C880-840D-4CE8-998F-DB9C982895D2}" srcOrd="0" destOrd="0" presId="urn:microsoft.com/office/officeart/2005/8/layout/vList2"/>
    <dgm:cxn modelId="{41686095-8693-4DAD-A06F-DC90CD666BC2}" srcId="{819CEEC9-3CCC-41B9-9DCD-4470B0C53421}" destId="{F0E24FA9-9104-4234-8710-68AEFD73EC47}" srcOrd="0" destOrd="0" parTransId="{EA02011E-F214-476A-8739-21234C549E3A}" sibTransId="{BEC13E1B-D00B-42F4-B3F4-AD23ECF1CBD3}"/>
    <dgm:cxn modelId="{D94E3282-1B78-4CB4-814C-319F21535864}" srcId="{819CEEC9-3CCC-41B9-9DCD-4470B0C53421}" destId="{38EDF70F-E52C-4E24-98B1-F22C4F43F0DD}" srcOrd="1" destOrd="0" parTransId="{C89C9826-704C-48F3-8B13-101C70D0CFDF}" sibTransId="{7DAE7482-B6CC-4B74-B491-5AE8F5B9EAA7}"/>
    <dgm:cxn modelId="{07A78497-7404-49AB-909C-751758912CF8}" type="presOf" srcId="{819CEEC9-3CCC-41B9-9DCD-4470B0C53421}" destId="{60A58ADF-605B-4D19-B595-5AC4EF631FBB}" srcOrd="0" destOrd="0" presId="urn:microsoft.com/office/officeart/2005/8/layout/vList2"/>
    <dgm:cxn modelId="{8B06015E-3A8E-42D8-843F-C49F98D3299F}" type="presOf" srcId="{F0E24FA9-9104-4234-8710-68AEFD73EC47}" destId="{CE0E7D6F-214C-4D2A-A264-1DC09F079EA5}" srcOrd="0" destOrd="0" presId="urn:microsoft.com/office/officeart/2005/8/layout/vList2"/>
    <dgm:cxn modelId="{7225C6FD-4448-4B6D-AC4C-81733B542D60}" type="presOf" srcId="{FD9B0A46-B807-46AE-A213-9E700714645F}" destId="{73737DE1-10A5-4339-BDFC-738FDF4A1B1D}" srcOrd="0" destOrd="0" presId="urn:microsoft.com/office/officeart/2005/8/layout/vList2"/>
    <dgm:cxn modelId="{C835DD40-450D-4ECF-9031-9ABAB83AF8BD}" srcId="{819CEEC9-3CCC-41B9-9DCD-4470B0C53421}" destId="{FD9B0A46-B807-46AE-A213-9E700714645F}" srcOrd="3" destOrd="0" parTransId="{37461082-E465-47C3-9875-1644372F90E4}" sibTransId="{DE0659F6-4058-4B0C-B52F-A506103EC7FB}"/>
    <dgm:cxn modelId="{80981F58-A453-4EFB-A810-D1C686D86985}" type="presParOf" srcId="{60A58ADF-605B-4D19-B595-5AC4EF631FBB}" destId="{CE0E7D6F-214C-4D2A-A264-1DC09F079EA5}" srcOrd="0" destOrd="0" presId="urn:microsoft.com/office/officeart/2005/8/layout/vList2"/>
    <dgm:cxn modelId="{967B2491-6C34-4BF6-8BC1-E8CE2798F093}" type="presParOf" srcId="{60A58ADF-605B-4D19-B595-5AC4EF631FBB}" destId="{1922BB78-2101-40BA-B4EB-0CB5CDABBF3F}" srcOrd="1" destOrd="0" presId="urn:microsoft.com/office/officeart/2005/8/layout/vList2"/>
    <dgm:cxn modelId="{FF608C53-BD40-4EAD-B0DF-07CAD126CD09}" type="presParOf" srcId="{60A58ADF-605B-4D19-B595-5AC4EF631FBB}" destId="{D2FF269F-BCDD-41CC-B861-C53F4128F381}" srcOrd="2" destOrd="0" presId="urn:microsoft.com/office/officeart/2005/8/layout/vList2"/>
    <dgm:cxn modelId="{EA920DCA-7A1E-4ED4-BDE0-BF2ED609035B}" type="presParOf" srcId="{60A58ADF-605B-4D19-B595-5AC4EF631FBB}" destId="{6DBD10B9-926A-4741-BD41-41DB1C1713E9}" srcOrd="3" destOrd="0" presId="urn:microsoft.com/office/officeart/2005/8/layout/vList2"/>
    <dgm:cxn modelId="{EC14A1D1-4FC7-46F3-A1A8-77924B86791B}" type="presParOf" srcId="{60A58ADF-605B-4D19-B595-5AC4EF631FBB}" destId="{6E4A3003-FB7A-4C7F-847E-5922EA3EECCF}" srcOrd="4" destOrd="0" presId="urn:microsoft.com/office/officeart/2005/8/layout/vList2"/>
    <dgm:cxn modelId="{1BD14200-9EB9-4BB3-904B-B652473D70FE}" type="presParOf" srcId="{60A58ADF-605B-4D19-B595-5AC4EF631FBB}" destId="{765FC856-1741-4D65-A614-C4696F5A6C4E}" srcOrd="5" destOrd="0" presId="urn:microsoft.com/office/officeart/2005/8/layout/vList2"/>
    <dgm:cxn modelId="{4C46F4A2-15BE-4E40-87E0-8AF2D75BA39A}" type="presParOf" srcId="{60A58ADF-605B-4D19-B595-5AC4EF631FBB}" destId="{73737DE1-10A5-4339-BDFC-738FDF4A1B1D}" srcOrd="6" destOrd="0" presId="urn:microsoft.com/office/officeart/2005/8/layout/vList2"/>
    <dgm:cxn modelId="{70C69030-B47D-414F-87BC-86CE65409597}" type="presParOf" srcId="{60A58ADF-605B-4D19-B595-5AC4EF631FBB}" destId="{588CFB87-68D3-407A-BA96-378FEEB4084A}" srcOrd="7" destOrd="0" presId="urn:microsoft.com/office/officeart/2005/8/layout/vList2"/>
    <dgm:cxn modelId="{0A698B95-7DC8-4F83-B0E2-65176B3C4C56}" type="presParOf" srcId="{60A58ADF-605B-4D19-B595-5AC4EF631FBB}" destId="{F363AFBE-A5D3-4D9A-8823-ACF88AC30B6B}" srcOrd="8" destOrd="0" presId="urn:microsoft.com/office/officeart/2005/8/layout/vList2"/>
    <dgm:cxn modelId="{A2B04814-8C06-4E3F-A584-5FE4C78CD51B}" type="presParOf" srcId="{60A58ADF-605B-4D19-B595-5AC4EF631FBB}" destId="{E5E4265F-DAAC-4621-8330-11D4827473A9}" srcOrd="9" destOrd="0" presId="urn:microsoft.com/office/officeart/2005/8/layout/vList2"/>
    <dgm:cxn modelId="{B8F6149B-E340-418B-A2FF-B247A8C35CE2}" type="presParOf" srcId="{60A58ADF-605B-4D19-B595-5AC4EF631FBB}" destId="{4F67BF8D-6E82-46D1-A14B-6A05F1F00844}" srcOrd="10" destOrd="0" presId="urn:microsoft.com/office/officeart/2005/8/layout/vList2"/>
    <dgm:cxn modelId="{8DBD20B0-7DAB-4D11-B59F-8F13A1D6AAA2}" type="presParOf" srcId="{60A58ADF-605B-4D19-B595-5AC4EF631FBB}" destId="{DD53BFA2-6958-4E89-8B8C-6748406D24C9}" srcOrd="11" destOrd="0" presId="urn:microsoft.com/office/officeart/2005/8/layout/vList2"/>
    <dgm:cxn modelId="{CC48BAC8-6DB0-4584-ADFC-9B1F40EC7DBB}" type="presParOf" srcId="{60A58ADF-605B-4D19-B595-5AC4EF631FBB}" destId="{30C2C880-840D-4CE8-998F-DB9C982895D2}" srcOrd="12" destOrd="0" presId="urn:microsoft.com/office/officeart/2005/8/layout/vList2"/>
    <dgm:cxn modelId="{3C0C12A8-E68E-42EC-A74C-B3BFCA3676DE}" type="presParOf" srcId="{60A58ADF-605B-4D19-B595-5AC4EF631FBB}" destId="{99A19CD2-B753-40BF-88E4-388068C4D199}" srcOrd="13" destOrd="0" presId="urn:microsoft.com/office/officeart/2005/8/layout/vList2"/>
    <dgm:cxn modelId="{8369E24D-C7F9-4106-B3D1-A67AD59B3916}" type="presParOf" srcId="{60A58ADF-605B-4D19-B595-5AC4EF631FBB}" destId="{3DC51925-9D9E-4F74-BB0A-3D89FBB8CC16}" srcOrd="14" destOrd="0" presId="urn:microsoft.com/office/officeart/2005/8/layout/vList2"/>
    <dgm:cxn modelId="{D0364558-4DC6-4EE3-9F81-E791228BF7F2}" type="presParOf" srcId="{60A58ADF-605B-4D19-B595-5AC4EF631FBB}" destId="{451942E6-8050-4E98-A41A-D7551C6C09E6}" srcOrd="15" destOrd="0" presId="urn:microsoft.com/office/officeart/2005/8/layout/vList2"/>
    <dgm:cxn modelId="{82ADDEF1-CC91-4E96-9F04-24A0CA03AC85}" type="presParOf" srcId="{60A58ADF-605B-4D19-B595-5AC4EF631FBB}" destId="{5293C40D-961A-4ED9-808F-C36ECD59E8F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C9A0DF-DE7B-46F8-87D9-657DE7588728}" type="doc">
      <dgm:prSet loTypeId="urn:microsoft.com/office/officeart/2005/8/layout/hierarchy3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7B5A011-E61C-4D81-826D-B074036BB36B}">
      <dgm:prSet phldrT="[Текст]"/>
      <dgm:spPr/>
      <dgm:t>
        <a:bodyPr/>
        <a:lstStyle/>
        <a:p>
          <a:r>
            <a:rPr lang="ru-RU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Злаково-бобовая травосмесь</a:t>
          </a:r>
          <a:endParaRPr lang="ru-RU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1D1920B-F517-493B-AC87-1B22DFB5873A}" type="parTrans" cxnId="{0DE70EFB-4B7A-4425-966E-C5DE623B7F62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F837D5D-3035-4A37-9579-BA818EA172A8}" type="sibTrans" cxnId="{0DE70EFB-4B7A-4425-966E-C5DE623B7F62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7276EEC-09D9-4273-BE8A-F22BC68E3692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Бактериальный препарат на основе </a:t>
          </a:r>
          <a:r>
            <a:rPr lang="en-US" sz="2000" b="0" cap="none" spc="0" dirty="0" err="1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Actinomyces</a:t>
          </a:r>
          <a:r>
            <a:rPr lang="ru-RU" sz="2000" b="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 (дозировка </a:t>
          </a: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27,5 мл/т)</a:t>
          </a:r>
          <a:endParaRPr lang="ru-RU" sz="2000" b="0" cap="none" spc="0" dirty="0">
            <a:ln w="11430"/>
            <a:solidFill>
              <a:schemeClr val="tx1">
                <a:lumMod val="95000"/>
                <a:lumOff val="5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F488D4-8367-4052-B869-1CD68F43468D}" type="parTrans" cxnId="{FED371F6-6BE6-4B7F-A898-ED2C8854F225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9C28F1DB-C77F-45A4-87D6-1AB16E45B7F0}" type="sibTrans" cxnId="{FED371F6-6BE6-4B7F-A898-ED2C8854F225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C2086CE-5110-49FF-9CCB-D77D92BA3E8D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Бактериальный </a:t>
          </a:r>
          <a:r>
            <a:rPr lang="ru-RU" sz="2000" b="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препарат</a:t>
          </a:r>
          <a:r>
            <a:rPr lang="ru-RU" sz="2000" b="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 на основе </a:t>
          </a:r>
          <a:r>
            <a:rPr lang="en-US" sz="2000" b="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Saccharomyces </a:t>
          </a:r>
          <a:r>
            <a:rPr lang="ru-RU" sz="2000" b="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(дозировка 2 и 11 мл/т)</a:t>
          </a:r>
          <a:endParaRPr lang="ru-RU" sz="2000" b="0" cap="none" spc="0" dirty="0">
            <a:ln w="11430"/>
            <a:effectLst/>
          </a:endParaRPr>
        </a:p>
      </dgm:t>
    </dgm:pt>
    <dgm:pt modelId="{F8141C44-48AD-4169-93FA-18B0429DF63D}" type="parTrans" cxnId="{815F7D91-31FF-4EA8-AAAF-D8E742C547DD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A13A60E-FC3C-43C0-9835-93FE72E3C477}" type="sibTrans" cxnId="{815F7D91-31FF-4EA8-AAAF-D8E742C547DD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C3D5A98-A1AF-420B-AF30-70E49AFBA1F0}">
      <dgm:prSet phldrT="[Текст]"/>
      <dgm:spPr/>
      <dgm:t>
        <a:bodyPr/>
        <a:lstStyle/>
        <a:p>
          <a:r>
            <a:rPr lang="ru-RU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Люцерна</a:t>
          </a:r>
          <a:endParaRPr lang="ru-RU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5EC1E5C-71F9-4573-8E51-6EFECDF80195}" type="parTrans" cxnId="{BFBF5244-5724-4255-AC90-7B7163523AA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1861D245-B2CD-42CF-8617-BEE3C291076B}" type="sibTrans" cxnId="{BFBF5244-5724-4255-AC90-7B7163523AA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7D9060A2-66AC-4998-8BEA-4E116024207A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Яросил</a:t>
          </a:r>
          <a:r>
            <a:rPr lang="ru-RU" sz="2000" b="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(порошок, дозировка 100 г/т)</a:t>
          </a:r>
          <a:endParaRPr lang="ru-RU" sz="2000" b="0" cap="none" spc="0" dirty="0">
            <a:ln w="11430"/>
            <a:solidFill>
              <a:schemeClr val="tx1"/>
            </a:solidFill>
            <a:effectLst/>
          </a:endParaRPr>
        </a:p>
      </dgm:t>
    </dgm:pt>
    <dgm:pt modelId="{6D31F0A1-E6C6-4E66-8CB8-F307E53C093D}" type="parTrans" cxnId="{AC67A808-9D9D-4E42-BDA4-52492FAB1D5B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025486F-2E8C-47E3-ABE5-51B626ACFD15}" type="sibTrans" cxnId="{AC67A808-9D9D-4E42-BDA4-52492FAB1D5B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A24D1E0E-65DF-404B-A49E-40006A1012D3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Фермент </a:t>
          </a:r>
          <a:r>
            <a:rPr lang="ru-RU" sz="2000" b="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целлюлаза</a:t>
          </a:r>
          <a:r>
            <a:rPr lang="ru-RU" sz="2000" b="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 </a:t>
          </a:r>
          <a:r>
            <a:rPr lang="ru-RU" sz="2000" b="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Целлюлокс</a:t>
          </a:r>
          <a:r>
            <a:rPr lang="ru-RU" sz="2000" b="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А (порошок, дозировка 100 г/т</a:t>
          </a:r>
          <a:r>
            <a:rPr lang="ru-RU" sz="2000" b="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)</a:t>
          </a:r>
          <a:endParaRPr lang="ru-RU" sz="2000" b="0" cap="none" spc="0" dirty="0">
            <a:ln w="11430"/>
            <a:effectLst/>
          </a:endParaRPr>
        </a:p>
      </dgm:t>
    </dgm:pt>
    <dgm:pt modelId="{516FBC28-A231-43C9-889B-DF63F766BAD7}" type="parTrans" cxnId="{1428E205-6577-4A18-BC3A-20E417E98323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1822021-6E04-41D7-8515-057A787B5C21}" type="sibTrans" cxnId="{1428E205-6577-4A18-BC3A-20E417E98323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E2ADC77-8660-47A4-9DEC-101D017B08DD}">
      <dgm:prSet/>
      <dgm:spPr/>
      <dgm:t>
        <a:bodyPr/>
        <a:lstStyle/>
        <a:p>
          <a:r>
            <a:rPr lang="ru-RU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Бобово-злаковая травосмесь</a:t>
          </a:r>
          <a:endParaRPr lang="ru-RU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025E0DE-A62B-44A9-B031-9C609A57D162}" type="parTrans" cxnId="{725E80D1-8792-455F-8D4C-B624CFF927DC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0517FDA-F641-4828-BC68-45038F22D0C2}" type="sibTrans" cxnId="{725E80D1-8792-455F-8D4C-B624CFF927DC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78BFA821-B293-41F9-A041-F716ED0A85A1}">
      <dgm:prSet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2000" b="1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Целлюлозолитические</a:t>
          </a:r>
          <a:r>
            <a:rPr lang="ru-RU" sz="2000" b="1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ферменты + </a:t>
          </a:r>
          <a:r>
            <a:rPr lang="ru-RU" sz="2000" b="1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Яросил</a:t>
          </a:r>
          <a:r>
            <a:rPr lang="ru-RU" sz="2000" b="1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</a:t>
          </a:r>
        </a:p>
        <a:p>
          <a:r>
            <a:rPr lang="ru-RU" sz="2000" b="1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(порошок) (дозировка 1 и 10 г/т)</a:t>
          </a:r>
          <a:endParaRPr lang="ru-RU" sz="2000" b="1" cap="none" spc="0" dirty="0">
            <a:ln w="11430"/>
            <a:solidFill>
              <a:schemeClr val="tx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919E5BB-1009-4D89-852A-4C31B6297FA2}" type="parTrans" cxnId="{9954C4DF-37F4-42A7-8FA3-6BF3A8725EF0}">
      <dgm:prSet/>
      <dgm:spPr/>
      <dgm:t>
        <a:bodyPr/>
        <a:lstStyle/>
        <a:p>
          <a:endParaRPr lang="ru-RU"/>
        </a:p>
      </dgm:t>
    </dgm:pt>
    <dgm:pt modelId="{538F57AC-6FD3-4DF7-9C7F-1E3296045B86}" type="sibTrans" cxnId="{9954C4DF-37F4-42A7-8FA3-6BF3A8725EF0}">
      <dgm:prSet/>
      <dgm:spPr/>
      <dgm:t>
        <a:bodyPr/>
        <a:lstStyle/>
        <a:p>
          <a:endParaRPr lang="ru-RU"/>
        </a:p>
      </dgm:t>
    </dgm:pt>
    <dgm:pt modelId="{EDDFF0B3-B998-42C5-9799-E6A0A0B9ACAE}">
      <dgm:prSet custT="1"/>
      <dgm:spPr/>
      <dgm:t>
        <a:bodyPr/>
        <a:lstStyle/>
        <a:p>
          <a:r>
            <a:rPr lang="ru-RU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Целлюлозолитические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ферменты (дозировка 10 г/т)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47230B-C271-4823-AC0D-E65F163D3421}" type="parTrans" cxnId="{9A4A9DA2-EA7B-4A0A-8A29-6009E915E820}">
      <dgm:prSet/>
      <dgm:spPr/>
      <dgm:t>
        <a:bodyPr/>
        <a:lstStyle/>
        <a:p>
          <a:endParaRPr lang="ru-RU"/>
        </a:p>
      </dgm:t>
    </dgm:pt>
    <dgm:pt modelId="{CDC65EFA-38F0-4693-8CDD-03FE8BB941C7}" type="sibTrans" cxnId="{9A4A9DA2-EA7B-4A0A-8A29-6009E915E820}">
      <dgm:prSet/>
      <dgm:spPr/>
      <dgm:t>
        <a:bodyPr/>
        <a:lstStyle/>
        <a:p>
          <a:endParaRPr lang="ru-RU"/>
        </a:p>
      </dgm:t>
    </dgm:pt>
    <dgm:pt modelId="{73870CC4-678F-47D3-9702-3968492AAEEF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Бактериальный препарат концентрированных споровых форм (дозировка 1 мл/т)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284473-2E78-490A-80F3-C74CD4F78B23}" type="parTrans" cxnId="{F34606FF-DD2D-4588-A929-FCB584FC7F85}">
      <dgm:prSet/>
      <dgm:spPr/>
      <dgm:t>
        <a:bodyPr/>
        <a:lstStyle/>
        <a:p>
          <a:endParaRPr lang="ru-RU"/>
        </a:p>
      </dgm:t>
    </dgm:pt>
    <dgm:pt modelId="{A749E789-EE90-4512-AF1A-FEF4E25E04F2}" type="sibTrans" cxnId="{F34606FF-DD2D-4588-A929-FCB584FC7F85}">
      <dgm:prSet/>
      <dgm:spPr/>
      <dgm:t>
        <a:bodyPr/>
        <a:lstStyle/>
        <a:p>
          <a:endParaRPr lang="ru-RU"/>
        </a:p>
      </dgm:t>
    </dgm:pt>
    <dgm:pt modelId="{0E2258F5-DC5D-48A7-818C-CF147CBD7328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Фермент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целлюлаза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Целлюлокс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 (дозировка 5 г/т</a:t>
          </a:r>
          <a:r>
            <a:rPr lang="ru-RU" sz="1600" dirty="0" smtClean="0"/>
            <a:t>)</a:t>
          </a:r>
          <a:endParaRPr lang="ru-RU" sz="1600" dirty="0"/>
        </a:p>
      </dgm:t>
    </dgm:pt>
    <dgm:pt modelId="{23521379-D702-4C25-8BAD-0B8EA47BA6C7}" type="parTrans" cxnId="{E5B29A30-4D8B-4BA8-AA92-2B29D0C46E50}">
      <dgm:prSet/>
      <dgm:spPr/>
      <dgm:t>
        <a:bodyPr/>
        <a:lstStyle/>
        <a:p>
          <a:endParaRPr lang="ru-RU"/>
        </a:p>
      </dgm:t>
    </dgm:pt>
    <dgm:pt modelId="{F44DE2C4-3CCC-4694-852A-F919AC73BC48}" type="sibTrans" cxnId="{E5B29A30-4D8B-4BA8-AA92-2B29D0C46E50}">
      <dgm:prSet/>
      <dgm:spPr/>
      <dgm:t>
        <a:bodyPr/>
        <a:lstStyle/>
        <a:p>
          <a:endParaRPr lang="ru-RU"/>
        </a:p>
      </dgm:t>
    </dgm:pt>
    <dgm:pt modelId="{FFFE479C-1BDD-4D48-9CDB-5CF3127AC530}" type="pres">
      <dgm:prSet presAssocID="{39C9A0DF-DE7B-46F8-87D9-657DE758872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79D852-799F-46F9-B307-AF42809EFF10}" type="pres">
      <dgm:prSet presAssocID="{27B5A011-E61C-4D81-826D-B074036BB36B}" presName="root" presStyleCnt="0"/>
      <dgm:spPr/>
      <dgm:t>
        <a:bodyPr/>
        <a:lstStyle/>
        <a:p>
          <a:endParaRPr lang="ru-RU"/>
        </a:p>
      </dgm:t>
    </dgm:pt>
    <dgm:pt modelId="{13063D44-EE43-4920-8758-C7EB5B404676}" type="pres">
      <dgm:prSet presAssocID="{27B5A011-E61C-4D81-826D-B074036BB36B}" presName="rootComposite" presStyleCnt="0"/>
      <dgm:spPr/>
      <dgm:t>
        <a:bodyPr/>
        <a:lstStyle/>
        <a:p>
          <a:endParaRPr lang="ru-RU"/>
        </a:p>
      </dgm:t>
    </dgm:pt>
    <dgm:pt modelId="{A4E577CC-7DA9-4AA3-B9E4-AEF3C362D0BC}" type="pres">
      <dgm:prSet presAssocID="{27B5A011-E61C-4D81-826D-B074036BB36B}" presName="rootText" presStyleLbl="node1" presStyleIdx="0" presStyleCnt="3" custScaleX="172230"/>
      <dgm:spPr/>
      <dgm:t>
        <a:bodyPr/>
        <a:lstStyle/>
        <a:p>
          <a:endParaRPr lang="ru-RU"/>
        </a:p>
      </dgm:t>
    </dgm:pt>
    <dgm:pt modelId="{C006A601-125D-410A-9CB6-1AC055734319}" type="pres">
      <dgm:prSet presAssocID="{27B5A011-E61C-4D81-826D-B074036BB36B}" presName="rootConnector" presStyleLbl="node1" presStyleIdx="0" presStyleCnt="3"/>
      <dgm:spPr/>
      <dgm:t>
        <a:bodyPr/>
        <a:lstStyle/>
        <a:p>
          <a:endParaRPr lang="ru-RU"/>
        </a:p>
      </dgm:t>
    </dgm:pt>
    <dgm:pt modelId="{3BD8E021-3B6B-49EE-950B-B780CF1C9820}" type="pres">
      <dgm:prSet presAssocID="{27B5A011-E61C-4D81-826D-B074036BB36B}" presName="childShape" presStyleCnt="0"/>
      <dgm:spPr/>
      <dgm:t>
        <a:bodyPr/>
        <a:lstStyle/>
        <a:p>
          <a:endParaRPr lang="ru-RU"/>
        </a:p>
      </dgm:t>
    </dgm:pt>
    <dgm:pt modelId="{4BEB91D1-A54E-42EA-8029-893866A783E1}" type="pres">
      <dgm:prSet presAssocID="{90284473-2E78-490A-80F3-C74CD4F78B23}" presName="Name13" presStyleLbl="parChTrans1D2" presStyleIdx="0" presStyleCnt="8"/>
      <dgm:spPr/>
      <dgm:t>
        <a:bodyPr/>
        <a:lstStyle/>
        <a:p>
          <a:endParaRPr lang="ru-RU"/>
        </a:p>
      </dgm:t>
    </dgm:pt>
    <dgm:pt modelId="{9C633AB3-7DCD-4B40-9E94-5D8F361A959B}" type="pres">
      <dgm:prSet presAssocID="{73870CC4-678F-47D3-9702-3968492AAEEF}" presName="childText" presStyleLbl="bgAcc1" presStyleIdx="0" presStyleCnt="8" custScaleX="156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C1489-D84A-416E-BD92-A12F0C3B19A3}" type="pres">
      <dgm:prSet presAssocID="{93F488D4-8367-4052-B869-1CD68F43468D}" presName="Name13" presStyleLbl="parChTrans1D2" presStyleIdx="1" presStyleCnt="8"/>
      <dgm:spPr/>
      <dgm:t>
        <a:bodyPr/>
        <a:lstStyle/>
        <a:p>
          <a:endParaRPr lang="ru-RU"/>
        </a:p>
      </dgm:t>
    </dgm:pt>
    <dgm:pt modelId="{4E282977-661A-4BF8-9CE5-4835CBA1FDA6}" type="pres">
      <dgm:prSet presAssocID="{47276EEC-09D9-4273-BE8A-F22BC68E3692}" presName="childText" presStyleLbl="bgAcc1" presStyleIdx="1" presStyleCnt="8" custScaleX="153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2E8FE2-5D91-494F-B417-A29BD745773E}" type="pres">
      <dgm:prSet presAssocID="{F8141C44-48AD-4169-93FA-18B0429DF63D}" presName="Name13" presStyleLbl="parChTrans1D2" presStyleIdx="2" presStyleCnt="8"/>
      <dgm:spPr/>
      <dgm:t>
        <a:bodyPr/>
        <a:lstStyle/>
        <a:p>
          <a:endParaRPr lang="ru-RU"/>
        </a:p>
      </dgm:t>
    </dgm:pt>
    <dgm:pt modelId="{9C2B5999-2E1E-4620-AD4E-82CED84EB957}" type="pres">
      <dgm:prSet presAssocID="{FC2086CE-5110-49FF-9CCB-D77D92BA3E8D}" presName="childText" presStyleLbl="bgAcc1" presStyleIdx="2" presStyleCnt="8" custScaleX="153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91E62-2F70-443E-AE1E-65838F8502F2}" type="pres">
      <dgm:prSet presAssocID="{23521379-D702-4C25-8BAD-0B8EA47BA6C7}" presName="Name13" presStyleLbl="parChTrans1D2" presStyleIdx="3" presStyleCnt="8"/>
      <dgm:spPr/>
      <dgm:t>
        <a:bodyPr/>
        <a:lstStyle/>
        <a:p>
          <a:endParaRPr lang="ru-RU"/>
        </a:p>
      </dgm:t>
    </dgm:pt>
    <dgm:pt modelId="{8BBE0094-5710-450F-AFB0-5A4D242E119A}" type="pres">
      <dgm:prSet presAssocID="{0E2258F5-DC5D-48A7-818C-CF147CBD7328}" presName="childText" presStyleLbl="bgAcc1" presStyleIdx="3" presStyleCnt="8" custScaleX="157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4F9E15-F27F-42F8-9460-6579AFDA3611}" type="pres">
      <dgm:prSet presAssocID="{BC3D5A98-A1AF-420B-AF30-70E49AFBA1F0}" presName="root" presStyleCnt="0"/>
      <dgm:spPr/>
      <dgm:t>
        <a:bodyPr/>
        <a:lstStyle/>
        <a:p>
          <a:endParaRPr lang="ru-RU"/>
        </a:p>
      </dgm:t>
    </dgm:pt>
    <dgm:pt modelId="{691E5DDE-6C97-4643-93C0-5C8DA50FDEDA}" type="pres">
      <dgm:prSet presAssocID="{BC3D5A98-A1AF-420B-AF30-70E49AFBA1F0}" presName="rootComposite" presStyleCnt="0"/>
      <dgm:spPr/>
      <dgm:t>
        <a:bodyPr/>
        <a:lstStyle/>
        <a:p>
          <a:endParaRPr lang="ru-RU"/>
        </a:p>
      </dgm:t>
    </dgm:pt>
    <dgm:pt modelId="{21385C39-9E66-4149-B912-829DE462281D}" type="pres">
      <dgm:prSet presAssocID="{BC3D5A98-A1AF-420B-AF30-70E49AFBA1F0}" presName="rootText" presStyleLbl="node1" presStyleIdx="1" presStyleCnt="3"/>
      <dgm:spPr/>
      <dgm:t>
        <a:bodyPr/>
        <a:lstStyle/>
        <a:p>
          <a:endParaRPr lang="ru-RU"/>
        </a:p>
      </dgm:t>
    </dgm:pt>
    <dgm:pt modelId="{9E95C711-CF6A-43FA-9659-3FD64264A7C5}" type="pres">
      <dgm:prSet presAssocID="{BC3D5A98-A1AF-420B-AF30-70E49AFBA1F0}" presName="rootConnector" presStyleLbl="node1" presStyleIdx="1" presStyleCnt="3"/>
      <dgm:spPr/>
      <dgm:t>
        <a:bodyPr/>
        <a:lstStyle/>
        <a:p>
          <a:endParaRPr lang="ru-RU"/>
        </a:p>
      </dgm:t>
    </dgm:pt>
    <dgm:pt modelId="{1869127B-5EAF-486D-9FFF-F4EECF62C3E8}" type="pres">
      <dgm:prSet presAssocID="{BC3D5A98-A1AF-420B-AF30-70E49AFBA1F0}" presName="childShape" presStyleCnt="0"/>
      <dgm:spPr/>
      <dgm:t>
        <a:bodyPr/>
        <a:lstStyle/>
        <a:p>
          <a:endParaRPr lang="ru-RU"/>
        </a:p>
      </dgm:t>
    </dgm:pt>
    <dgm:pt modelId="{33FD1E33-F3B6-4745-B86B-9B3BE2344673}" type="pres">
      <dgm:prSet presAssocID="{6D31F0A1-E6C6-4E66-8CB8-F307E53C093D}" presName="Name13" presStyleLbl="parChTrans1D2" presStyleIdx="4" presStyleCnt="8"/>
      <dgm:spPr/>
      <dgm:t>
        <a:bodyPr/>
        <a:lstStyle/>
        <a:p>
          <a:endParaRPr lang="ru-RU"/>
        </a:p>
      </dgm:t>
    </dgm:pt>
    <dgm:pt modelId="{86BD031C-75B9-46AB-BB8E-1DD5A6E3ABE1}" type="pres">
      <dgm:prSet presAssocID="{7D9060A2-66AC-4998-8BEA-4E116024207A}" presName="childText" presStyleLbl="bgAcc1" presStyleIdx="4" presStyleCnt="8" custScaleX="13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89D9C-FA5F-4611-9D50-423AF9C74844}" type="pres">
      <dgm:prSet presAssocID="{516FBC28-A231-43C9-889B-DF63F766BAD7}" presName="Name13" presStyleLbl="parChTrans1D2" presStyleIdx="5" presStyleCnt="8"/>
      <dgm:spPr/>
      <dgm:t>
        <a:bodyPr/>
        <a:lstStyle/>
        <a:p>
          <a:endParaRPr lang="ru-RU"/>
        </a:p>
      </dgm:t>
    </dgm:pt>
    <dgm:pt modelId="{CEEA6D72-0777-41AF-BD4D-A14BEF884E61}" type="pres">
      <dgm:prSet presAssocID="{A24D1E0E-65DF-404B-A49E-40006A1012D3}" presName="childText" presStyleLbl="bgAcc1" presStyleIdx="5" presStyleCnt="8" custScaleX="12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B4B5C-5ECA-4B82-A199-51AD8B120922}" type="pres">
      <dgm:prSet presAssocID="{5E2ADC77-8660-47A4-9DEC-101D017B08DD}" presName="root" presStyleCnt="0"/>
      <dgm:spPr/>
      <dgm:t>
        <a:bodyPr/>
        <a:lstStyle/>
        <a:p>
          <a:endParaRPr lang="ru-RU"/>
        </a:p>
      </dgm:t>
    </dgm:pt>
    <dgm:pt modelId="{E55F7DBF-FD23-48DE-9A3C-74A1CAE6BB4E}" type="pres">
      <dgm:prSet presAssocID="{5E2ADC77-8660-47A4-9DEC-101D017B08DD}" presName="rootComposite" presStyleCnt="0"/>
      <dgm:spPr/>
      <dgm:t>
        <a:bodyPr/>
        <a:lstStyle/>
        <a:p>
          <a:endParaRPr lang="ru-RU"/>
        </a:p>
      </dgm:t>
    </dgm:pt>
    <dgm:pt modelId="{A5D4341C-E664-4266-ABCF-69DE89384F39}" type="pres">
      <dgm:prSet presAssocID="{5E2ADC77-8660-47A4-9DEC-101D017B08DD}" presName="rootText" presStyleLbl="node1" presStyleIdx="2" presStyleCnt="3"/>
      <dgm:spPr/>
      <dgm:t>
        <a:bodyPr/>
        <a:lstStyle/>
        <a:p>
          <a:endParaRPr lang="ru-RU"/>
        </a:p>
      </dgm:t>
    </dgm:pt>
    <dgm:pt modelId="{F75A8710-C718-4F9E-9805-15B475432024}" type="pres">
      <dgm:prSet presAssocID="{5E2ADC77-8660-47A4-9DEC-101D017B08DD}" presName="rootConnector" presStyleLbl="node1" presStyleIdx="2" presStyleCnt="3"/>
      <dgm:spPr/>
      <dgm:t>
        <a:bodyPr/>
        <a:lstStyle/>
        <a:p>
          <a:endParaRPr lang="ru-RU"/>
        </a:p>
      </dgm:t>
    </dgm:pt>
    <dgm:pt modelId="{D90C20DA-D52C-4F72-B35B-D173913F7769}" type="pres">
      <dgm:prSet presAssocID="{5E2ADC77-8660-47A4-9DEC-101D017B08DD}" presName="childShape" presStyleCnt="0"/>
      <dgm:spPr/>
      <dgm:t>
        <a:bodyPr/>
        <a:lstStyle/>
        <a:p>
          <a:endParaRPr lang="ru-RU"/>
        </a:p>
      </dgm:t>
    </dgm:pt>
    <dgm:pt modelId="{E5657903-331C-481B-A51E-9A999909F5F1}" type="pres">
      <dgm:prSet presAssocID="{0919E5BB-1009-4D89-852A-4C31B6297FA2}" presName="Name13" presStyleLbl="parChTrans1D2" presStyleIdx="6" presStyleCnt="8"/>
      <dgm:spPr/>
      <dgm:t>
        <a:bodyPr/>
        <a:lstStyle/>
        <a:p>
          <a:endParaRPr lang="ru-RU"/>
        </a:p>
      </dgm:t>
    </dgm:pt>
    <dgm:pt modelId="{5729DA2A-FB56-4C76-86AE-4102E8064AA6}" type="pres">
      <dgm:prSet presAssocID="{78BFA821-B293-41F9-A041-F716ED0A85A1}" presName="childText" presStyleLbl="bgAcc1" presStyleIdx="6" presStyleCnt="8" custScaleX="137622" custLinFactY="32936" custLinFactNeighborX="33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E5332-AC42-4379-A4BF-315790230EE2}" type="pres">
      <dgm:prSet presAssocID="{4C47230B-C271-4823-AC0D-E65F163D3421}" presName="Name13" presStyleLbl="parChTrans1D2" presStyleIdx="7" presStyleCnt="8"/>
      <dgm:spPr/>
      <dgm:t>
        <a:bodyPr/>
        <a:lstStyle/>
        <a:p>
          <a:endParaRPr lang="ru-RU"/>
        </a:p>
      </dgm:t>
    </dgm:pt>
    <dgm:pt modelId="{22896A49-9FAE-4509-BB3D-AF3DEBFD0320}" type="pres">
      <dgm:prSet presAssocID="{EDDFF0B3-B998-42C5-9799-E6A0A0B9ACAE}" presName="childText" presStyleLbl="bgAcc1" presStyleIdx="7" presStyleCnt="8" custScaleX="138606" custLinFactY="-21059" custLinFactNeighborX="33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88389-8B15-475A-A545-1EF9153C4C0B}" type="presOf" srcId="{47276EEC-09D9-4273-BE8A-F22BC68E3692}" destId="{4E282977-661A-4BF8-9CE5-4835CBA1FDA6}" srcOrd="0" destOrd="0" presId="urn:microsoft.com/office/officeart/2005/8/layout/hierarchy3"/>
    <dgm:cxn modelId="{7C69CA44-7D9D-4E2B-A0A9-0DA0AF267CE1}" type="presOf" srcId="{39C9A0DF-DE7B-46F8-87D9-657DE7588728}" destId="{FFFE479C-1BDD-4D48-9CDB-5CF3127AC530}" srcOrd="0" destOrd="0" presId="urn:microsoft.com/office/officeart/2005/8/layout/hierarchy3"/>
    <dgm:cxn modelId="{9FC66E0B-C7F9-4426-AA29-F0E5973C9DA4}" type="presOf" srcId="{23521379-D702-4C25-8BAD-0B8EA47BA6C7}" destId="{B7291E62-2F70-443E-AE1E-65838F8502F2}" srcOrd="0" destOrd="0" presId="urn:microsoft.com/office/officeart/2005/8/layout/hierarchy3"/>
    <dgm:cxn modelId="{26D559DC-012F-4E2C-9AC2-AE4BBFA88773}" type="presOf" srcId="{BC3D5A98-A1AF-420B-AF30-70E49AFBA1F0}" destId="{21385C39-9E66-4149-B912-829DE462281D}" srcOrd="0" destOrd="0" presId="urn:microsoft.com/office/officeart/2005/8/layout/hierarchy3"/>
    <dgm:cxn modelId="{79D54C9B-2CD3-46A1-A831-3625CB1D2227}" type="presOf" srcId="{4C47230B-C271-4823-AC0D-E65F163D3421}" destId="{A03E5332-AC42-4379-A4BF-315790230EE2}" srcOrd="0" destOrd="0" presId="urn:microsoft.com/office/officeart/2005/8/layout/hierarchy3"/>
    <dgm:cxn modelId="{BD3E7DAB-C3B6-4D53-A629-BE0496D0BC47}" type="presOf" srcId="{A24D1E0E-65DF-404B-A49E-40006A1012D3}" destId="{CEEA6D72-0777-41AF-BD4D-A14BEF884E61}" srcOrd="0" destOrd="0" presId="urn:microsoft.com/office/officeart/2005/8/layout/hierarchy3"/>
    <dgm:cxn modelId="{815F7D91-31FF-4EA8-AAAF-D8E742C547DD}" srcId="{27B5A011-E61C-4D81-826D-B074036BB36B}" destId="{FC2086CE-5110-49FF-9CCB-D77D92BA3E8D}" srcOrd="2" destOrd="0" parTransId="{F8141C44-48AD-4169-93FA-18B0429DF63D}" sibTransId="{BA13A60E-FC3C-43C0-9835-93FE72E3C477}"/>
    <dgm:cxn modelId="{B3481200-7BB3-45A9-BB4D-B6DBF018AD89}" type="presOf" srcId="{27B5A011-E61C-4D81-826D-B074036BB36B}" destId="{C006A601-125D-410A-9CB6-1AC055734319}" srcOrd="1" destOrd="0" presId="urn:microsoft.com/office/officeart/2005/8/layout/hierarchy3"/>
    <dgm:cxn modelId="{E5D193E7-2F4C-431E-88C8-AD6BB03EB5EB}" type="presOf" srcId="{0919E5BB-1009-4D89-852A-4C31B6297FA2}" destId="{E5657903-331C-481B-A51E-9A999909F5F1}" srcOrd="0" destOrd="0" presId="urn:microsoft.com/office/officeart/2005/8/layout/hierarchy3"/>
    <dgm:cxn modelId="{12BED334-D222-4B1B-BC0D-CF558EE13F57}" type="presOf" srcId="{EDDFF0B3-B998-42C5-9799-E6A0A0B9ACAE}" destId="{22896A49-9FAE-4509-BB3D-AF3DEBFD0320}" srcOrd="0" destOrd="0" presId="urn:microsoft.com/office/officeart/2005/8/layout/hierarchy3"/>
    <dgm:cxn modelId="{0C77195B-9E85-413A-A3DA-8249A826854F}" type="presOf" srcId="{93F488D4-8367-4052-B869-1CD68F43468D}" destId="{6AAC1489-D84A-416E-BD92-A12F0C3B19A3}" srcOrd="0" destOrd="0" presId="urn:microsoft.com/office/officeart/2005/8/layout/hierarchy3"/>
    <dgm:cxn modelId="{9A4A9DA2-EA7B-4A0A-8A29-6009E915E820}" srcId="{5E2ADC77-8660-47A4-9DEC-101D017B08DD}" destId="{EDDFF0B3-B998-42C5-9799-E6A0A0B9ACAE}" srcOrd="1" destOrd="0" parTransId="{4C47230B-C271-4823-AC0D-E65F163D3421}" sibTransId="{CDC65EFA-38F0-4693-8CDD-03FE8BB941C7}"/>
    <dgm:cxn modelId="{771E98C5-9E6B-4A5A-AA7B-636FC14671CA}" type="presOf" srcId="{73870CC4-678F-47D3-9702-3968492AAEEF}" destId="{9C633AB3-7DCD-4B40-9E94-5D8F361A959B}" srcOrd="0" destOrd="0" presId="urn:microsoft.com/office/officeart/2005/8/layout/hierarchy3"/>
    <dgm:cxn modelId="{FED371F6-6BE6-4B7F-A898-ED2C8854F225}" srcId="{27B5A011-E61C-4D81-826D-B074036BB36B}" destId="{47276EEC-09D9-4273-BE8A-F22BC68E3692}" srcOrd="1" destOrd="0" parTransId="{93F488D4-8367-4052-B869-1CD68F43468D}" sibTransId="{9C28F1DB-C77F-45A4-87D6-1AB16E45B7F0}"/>
    <dgm:cxn modelId="{8D0D36CE-A172-4A07-9138-15E64BFE3108}" type="presOf" srcId="{90284473-2E78-490A-80F3-C74CD4F78B23}" destId="{4BEB91D1-A54E-42EA-8029-893866A783E1}" srcOrd="0" destOrd="0" presId="urn:microsoft.com/office/officeart/2005/8/layout/hierarchy3"/>
    <dgm:cxn modelId="{F5EDCF82-FD68-4F5E-A8E7-00C596B0D8B8}" type="presOf" srcId="{5E2ADC77-8660-47A4-9DEC-101D017B08DD}" destId="{F75A8710-C718-4F9E-9805-15B475432024}" srcOrd="1" destOrd="0" presId="urn:microsoft.com/office/officeart/2005/8/layout/hierarchy3"/>
    <dgm:cxn modelId="{85562D3B-28D3-4376-948A-4C0DB5B1C260}" type="presOf" srcId="{7D9060A2-66AC-4998-8BEA-4E116024207A}" destId="{86BD031C-75B9-46AB-BB8E-1DD5A6E3ABE1}" srcOrd="0" destOrd="0" presId="urn:microsoft.com/office/officeart/2005/8/layout/hierarchy3"/>
    <dgm:cxn modelId="{9954C4DF-37F4-42A7-8FA3-6BF3A8725EF0}" srcId="{5E2ADC77-8660-47A4-9DEC-101D017B08DD}" destId="{78BFA821-B293-41F9-A041-F716ED0A85A1}" srcOrd="0" destOrd="0" parTransId="{0919E5BB-1009-4D89-852A-4C31B6297FA2}" sibTransId="{538F57AC-6FD3-4DF7-9C7F-1E3296045B86}"/>
    <dgm:cxn modelId="{0CBD51FB-5A92-4987-9325-FF56F4900BA1}" type="presOf" srcId="{F8141C44-48AD-4169-93FA-18B0429DF63D}" destId="{412E8FE2-5D91-494F-B417-A29BD745773E}" srcOrd="0" destOrd="0" presId="urn:microsoft.com/office/officeart/2005/8/layout/hierarchy3"/>
    <dgm:cxn modelId="{AABC670E-105C-404E-93D3-F26EAE4BF54D}" type="presOf" srcId="{FC2086CE-5110-49FF-9CCB-D77D92BA3E8D}" destId="{9C2B5999-2E1E-4620-AD4E-82CED84EB957}" srcOrd="0" destOrd="0" presId="urn:microsoft.com/office/officeart/2005/8/layout/hierarchy3"/>
    <dgm:cxn modelId="{0DE70EFB-4B7A-4425-966E-C5DE623B7F62}" srcId="{39C9A0DF-DE7B-46F8-87D9-657DE7588728}" destId="{27B5A011-E61C-4D81-826D-B074036BB36B}" srcOrd="0" destOrd="0" parTransId="{01D1920B-F517-493B-AC87-1B22DFB5873A}" sibTransId="{BF837D5D-3035-4A37-9579-BA818EA172A8}"/>
    <dgm:cxn modelId="{5CEEB263-4C8E-45A5-BD8D-2E589FAD4979}" type="presOf" srcId="{78BFA821-B293-41F9-A041-F716ED0A85A1}" destId="{5729DA2A-FB56-4C76-86AE-4102E8064AA6}" srcOrd="0" destOrd="0" presId="urn:microsoft.com/office/officeart/2005/8/layout/hierarchy3"/>
    <dgm:cxn modelId="{E5B29A30-4D8B-4BA8-AA92-2B29D0C46E50}" srcId="{27B5A011-E61C-4D81-826D-B074036BB36B}" destId="{0E2258F5-DC5D-48A7-818C-CF147CBD7328}" srcOrd="3" destOrd="0" parTransId="{23521379-D702-4C25-8BAD-0B8EA47BA6C7}" sibTransId="{F44DE2C4-3CCC-4694-852A-F919AC73BC48}"/>
    <dgm:cxn modelId="{725E80D1-8792-455F-8D4C-B624CFF927DC}" srcId="{39C9A0DF-DE7B-46F8-87D9-657DE7588728}" destId="{5E2ADC77-8660-47A4-9DEC-101D017B08DD}" srcOrd="2" destOrd="0" parTransId="{0025E0DE-A62B-44A9-B031-9C609A57D162}" sibTransId="{F0517FDA-F641-4828-BC68-45038F22D0C2}"/>
    <dgm:cxn modelId="{5DC589F2-3B2F-4BB0-806D-C067551393BB}" type="presOf" srcId="{0E2258F5-DC5D-48A7-818C-CF147CBD7328}" destId="{8BBE0094-5710-450F-AFB0-5A4D242E119A}" srcOrd="0" destOrd="0" presId="urn:microsoft.com/office/officeart/2005/8/layout/hierarchy3"/>
    <dgm:cxn modelId="{F34606FF-DD2D-4588-A929-FCB584FC7F85}" srcId="{27B5A011-E61C-4D81-826D-B074036BB36B}" destId="{73870CC4-678F-47D3-9702-3968492AAEEF}" srcOrd="0" destOrd="0" parTransId="{90284473-2E78-490A-80F3-C74CD4F78B23}" sibTransId="{A749E789-EE90-4512-AF1A-FEF4E25E04F2}"/>
    <dgm:cxn modelId="{BFBF5244-5724-4255-AC90-7B7163523AAA}" srcId="{39C9A0DF-DE7B-46F8-87D9-657DE7588728}" destId="{BC3D5A98-A1AF-420B-AF30-70E49AFBA1F0}" srcOrd="1" destOrd="0" parTransId="{E5EC1E5C-71F9-4573-8E51-6EFECDF80195}" sibTransId="{1861D245-B2CD-42CF-8617-BEE3C291076B}"/>
    <dgm:cxn modelId="{AC67A808-9D9D-4E42-BDA4-52492FAB1D5B}" srcId="{BC3D5A98-A1AF-420B-AF30-70E49AFBA1F0}" destId="{7D9060A2-66AC-4998-8BEA-4E116024207A}" srcOrd="0" destOrd="0" parTransId="{6D31F0A1-E6C6-4E66-8CB8-F307E53C093D}" sibTransId="{D025486F-2E8C-47E3-ABE5-51B626ACFD15}"/>
    <dgm:cxn modelId="{B0EFD46C-9B56-4720-9665-8287189576C5}" type="presOf" srcId="{BC3D5A98-A1AF-420B-AF30-70E49AFBA1F0}" destId="{9E95C711-CF6A-43FA-9659-3FD64264A7C5}" srcOrd="1" destOrd="0" presId="urn:microsoft.com/office/officeart/2005/8/layout/hierarchy3"/>
    <dgm:cxn modelId="{1E5ABD4C-55B4-48F8-9AF0-0E6E604B1AEE}" type="presOf" srcId="{27B5A011-E61C-4D81-826D-B074036BB36B}" destId="{A4E577CC-7DA9-4AA3-B9E4-AEF3C362D0BC}" srcOrd="0" destOrd="0" presId="urn:microsoft.com/office/officeart/2005/8/layout/hierarchy3"/>
    <dgm:cxn modelId="{22F287DD-7D8D-4FEE-80D0-02071ACC6766}" type="presOf" srcId="{5E2ADC77-8660-47A4-9DEC-101D017B08DD}" destId="{A5D4341C-E664-4266-ABCF-69DE89384F39}" srcOrd="0" destOrd="0" presId="urn:microsoft.com/office/officeart/2005/8/layout/hierarchy3"/>
    <dgm:cxn modelId="{70F2B453-0D19-436F-921E-41FC826EB570}" type="presOf" srcId="{516FBC28-A231-43C9-889B-DF63F766BAD7}" destId="{8FB89D9C-FA5F-4611-9D50-423AF9C74844}" srcOrd="0" destOrd="0" presId="urn:microsoft.com/office/officeart/2005/8/layout/hierarchy3"/>
    <dgm:cxn modelId="{A48CB7E5-594A-4442-BF70-619B0EC714D7}" type="presOf" srcId="{6D31F0A1-E6C6-4E66-8CB8-F307E53C093D}" destId="{33FD1E33-F3B6-4745-B86B-9B3BE2344673}" srcOrd="0" destOrd="0" presId="urn:microsoft.com/office/officeart/2005/8/layout/hierarchy3"/>
    <dgm:cxn modelId="{1428E205-6577-4A18-BC3A-20E417E98323}" srcId="{BC3D5A98-A1AF-420B-AF30-70E49AFBA1F0}" destId="{A24D1E0E-65DF-404B-A49E-40006A1012D3}" srcOrd="1" destOrd="0" parTransId="{516FBC28-A231-43C9-889B-DF63F766BAD7}" sibTransId="{B1822021-6E04-41D7-8515-057A787B5C21}"/>
    <dgm:cxn modelId="{3F4F632D-DB1F-4D84-851E-1792A1BA1DB9}" type="presParOf" srcId="{FFFE479C-1BDD-4D48-9CDB-5CF3127AC530}" destId="{6379D852-799F-46F9-B307-AF42809EFF10}" srcOrd="0" destOrd="0" presId="urn:microsoft.com/office/officeart/2005/8/layout/hierarchy3"/>
    <dgm:cxn modelId="{4A26CB9C-6D33-4F4F-AF06-BD252BBF9345}" type="presParOf" srcId="{6379D852-799F-46F9-B307-AF42809EFF10}" destId="{13063D44-EE43-4920-8758-C7EB5B404676}" srcOrd="0" destOrd="0" presId="urn:microsoft.com/office/officeart/2005/8/layout/hierarchy3"/>
    <dgm:cxn modelId="{7FC72C53-76A8-4877-AD95-E7DFBEFA9DF5}" type="presParOf" srcId="{13063D44-EE43-4920-8758-C7EB5B404676}" destId="{A4E577CC-7DA9-4AA3-B9E4-AEF3C362D0BC}" srcOrd="0" destOrd="0" presId="urn:microsoft.com/office/officeart/2005/8/layout/hierarchy3"/>
    <dgm:cxn modelId="{853308A3-8A80-4C4D-A56B-775015E61854}" type="presParOf" srcId="{13063D44-EE43-4920-8758-C7EB5B404676}" destId="{C006A601-125D-410A-9CB6-1AC055734319}" srcOrd="1" destOrd="0" presId="urn:microsoft.com/office/officeart/2005/8/layout/hierarchy3"/>
    <dgm:cxn modelId="{217669BE-7691-4C4E-AA2A-8736F56B1C43}" type="presParOf" srcId="{6379D852-799F-46F9-B307-AF42809EFF10}" destId="{3BD8E021-3B6B-49EE-950B-B780CF1C9820}" srcOrd="1" destOrd="0" presId="urn:microsoft.com/office/officeart/2005/8/layout/hierarchy3"/>
    <dgm:cxn modelId="{79C2C403-5D31-4AAA-9ED4-8544652D3FD5}" type="presParOf" srcId="{3BD8E021-3B6B-49EE-950B-B780CF1C9820}" destId="{4BEB91D1-A54E-42EA-8029-893866A783E1}" srcOrd="0" destOrd="0" presId="urn:microsoft.com/office/officeart/2005/8/layout/hierarchy3"/>
    <dgm:cxn modelId="{93A02227-ACE6-48AA-B0D3-F5B1049EFB3F}" type="presParOf" srcId="{3BD8E021-3B6B-49EE-950B-B780CF1C9820}" destId="{9C633AB3-7DCD-4B40-9E94-5D8F361A959B}" srcOrd="1" destOrd="0" presId="urn:microsoft.com/office/officeart/2005/8/layout/hierarchy3"/>
    <dgm:cxn modelId="{1B4A786D-019B-4CD4-B048-51619621C971}" type="presParOf" srcId="{3BD8E021-3B6B-49EE-950B-B780CF1C9820}" destId="{6AAC1489-D84A-416E-BD92-A12F0C3B19A3}" srcOrd="2" destOrd="0" presId="urn:microsoft.com/office/officeart/2005/8/layout/hierarchy3"/>
    <dgm:cxn modelId="{2C01C7F3-1440-4563-ACE5-0CD156B47FAA}" type="presParOf" srcId="{3BD8E021-3B6B-49EE-950B-B780CF1C9820}" destId="{4E282977-661A-4BF8-9CE5-4835CBA1FDA6}" srcOrd="3" destOrd="0" presId="urn:microsoft.com/office/officeart/2005/8/layout/hierarchy3"/>
    <dgm:cxn modelId="{AE2B4F1E-A179-44BF-AF47-4777286FAB37}" type="presParOf" srcId="{3BD8E021-3B6B-49EE-950B-B780CF1C9820}" destId="{412E8FE2-5D91-494F-B417-A29BD745773E}" srcOrd="4" destOrd="0" presId="urn:microsoft.com/office/officeart/2005/8/layout/hierarchy3"/>
    <dgm:cxn modelId="{62524788-C9D2-4089-A461-E3724D5D0603}" type="presParOf" srcId="{3BD8E021-3B6B-49EE-950B-B780CF1C9820}" destId="{9C2B5999-2E1E-4620-AD4E-82CED84EB957}" srcOrd="5" destOrd="0" presId="urn:microsoft.com/office/officeart/2005/8/layout/hierarchy3"/>
    <dgm:cxn modelId="{B7F12529-6588-44FE-853A-96400D3845A5}" type="presParOf" srcId="{3BD8E021-3B6B-49EE-950B-B780CF1C9820}" destId="{B7291E62-2F70-443E-AE1E-65838F8502F2}" srcOrd="6" destOrd="0" presId="urn:microsoft.com/office/officeart/2005/8/layout/hierarchy3"/>
    <dgm:cxn modelId="{AFC37A2B-CAA2-4DAE-8F47-8EC140AB1374}" type="presParOf" srcId="{3BD8E021-3B6B-49EE-950B-B780CF1C9820}" destId="{8BBE0094-5710-450F-AFB0-5A4D242E119A}" srcOrd="7" destOrd="0" presId="urn:microsoft.com/office/officeart/2005/8/layout/hierarchy3"/>
    <dgm:cxn modelId="{16755265-90C3-46F8-A697-A90E0D964D62}" type="presParOf" srcId="{FFFE479C-1BDD-4D48-9CDB-5CF3127AC530}" destId="{E74F9E15-F27F-42F8-9460-6579AFDA3611}" srcOrd="1" destOrd="0" presId="urn:microsoft.com/office/officeart/2005/8/layout/hierarchy3"/>
    <dgm:cxn modelId="{3A63F0E1-5423-4927-8732-3CCB4CE4E9CE}" type="presParOf" srcId="{E74F9E15-F27F-42F8-9460-6579AFDA3611}" destId="{691E5DDE-6C97-4643-93C0-5C8DA50FDEDA}" srcOrd="0" destOrd="0" presId="urn:microsoft.com/office/officeart/2005/8/layout/hierarchy3"/>
    <dgm:cxn modelId="{7C8B9DE1-12E1-4871-BA5B-DF70059377F8}" type="presParOf" srcId="{691E5DDE-6C97-4643-93C0-5C8DA50FDEDA}" destId="{21385C39-9E66-4149-B912-829DE462281D}" srcOrd="0" destOrd="0" presId="urn:microsoft.com/office/officeart/2005/8/layout/hierarchy3"/>
    <dgm:cxn modelId="{A70DF9DF-F3B8-4BED-8212-221A3814107B}" type="presParOf" srcId="{691E5DDE-6C97-4643-93C0-5C8DA50FDEDA}" destId="{9E95C711-CF6A-43FA-9659-3FD64264A7C5}" srcOrd="1" destOrd="0" presId="urn:microsoft.com/office/officeart/2005/8/layout/hierarchy3"/>
    <dgm:cxn modelId="{8A0D00C9-DEA8-4C53-BED8-1746B1A1B469}" type="presParOf" srcId="{E74F9E15-F27F-42F8-9460-6579AFDA3611}" destId="{1869127B-5EAF-486D-9FFF-F4EECF62C3E8}" srcOrd="1" destOrd="0" presId="urn:microsoft.com/office/officeart/2005/8/layout/hierarchy3"/>
    <dgm:cxn modelId="{4E32BCA4-B70C-4D60-9BFA-86A4F8FA45F7}" type="presParOf" srcId="{1869127B-5EAF-486D-9FFF-F4EECF62C3E8}" destId="{33FD1E33-F3B6-4745-B86B-9B3BE2344673}" srcOrd="0" destOrd="0" presId="urn:microsoft.com/office/officeart/2005/8/layout/hierarchy3"/>
    <dgm:cxn modelId="{E13B56F9-15B8-43FE-9591-6915FB1EDCBF}" type="presParOf" srcId="{1869127B-5EAF-486D-9FFF-F4EECF62C3E8}" destId="{86BD031C-75B9-46AB-BB8E-1DD5A6E3ABE1}" srcOrd="1" destOrd="0" presId="urn:microsoft.com/office/officeart/2005/8/layout/hierarchy3"/>
    <dgm:cxn modelId="{79D4EE28-548C-42C9-86C0-AEB15ACCBBB7}" type="presParOf" srcId="{1869127B-5EAF-486D-9FFF-F4EECF62C3E8}" destId="{8FB89D9C-FA5F-4611-9D50-423AF9C74844}" srcOrd="2" destOrd="0" presId="urn:microsoft.com/office/officeart/2005/8/layout/hierarchy3"/>
    <dgm:cxn modelId="{91188E68-B633-4C15-ADD5-09B1BDF9A2D0}" type="presParOf" srcId="{1869127B-5EAF-486D-9FFF-F4EECF62C3E8}" destId="{CEEA6D72-0777-41AF-BD4D-A14BEF884E61}" srcOrd="3" destOrd="0" presId="urn:microsoft.com/office/officeart/2005/8/layout/hierarchy3"/>
    <dgm:cxn modelId="{D031BCEC-DB43-4D4E-84F6-895682744366}" type="presParOf" srcId="{FFFE479C-1BDD-4D48-9CDB-5CF3127AC530}" destId="{730B4B5C-5ECA-4B82-A199-51AD8B120922}" srcOrd="2" destOrd="0" presId="urn:microsoft.com/office/officeart/2005/8/layout/hierarchy3"/>
    <dgm:cxn modelId="{7B7D0B7A-C88B-46E3-B14C-AAE4C8DCF2B5}" type="presParOf" srcId="{730B4B5C-5ECA-4B82-A199-51AD8B120922}" destId="{E55F7DBF-FD23-48DE-9A3C-74A1CAE6BB4E}" srcOrd="0" destOrd="0" presId="urn:microsoft.com/office/officeart/2005/8/layout/hierarchy3"/>
    <dgm:cxn modelId="{C444E90F-F5C2-4B0D-950A-818505CE2DB5}" type="presParOf" srcId="{E55F7DBF-FD23-48DE-9A3C-74A1CAE6BB4E}" destId="{A5D4341C-E664-4266-ABCF-69DE89384F39}" srcOrd="0" destOrd="0" presId="urn:microsoft.com/office/officeart/2005/8/layout/hierarchy3"/>
    <dgm:cxn modelId="{D500A8C2-7074-4456-887F-E3B62AA0660B}" type="presParOf" srcId="{E55F7DBF-FD23-48DE-9A3C-74A1CAE6BB4E}" destId="{F75A8710-C718-4F9E-9805-15B475432024}" srcOrd="1" destOrd="0" presId="urn:microsoft.com/office/officeart/2005/8/layout/hierarchy3"/>
    <dgm:cxn modelId="{9D3C8A52-561E-4FC5-BA0D-01E49228726B}" type="presParOf" srcId="{730B4B5C-5ECA-4B82-A199-51AD8B120922}" destId="{D90C20DA-D52C-4F72-B35B-D173913F7769}" srcOrd="1" destOrd="0" presId="urn:microsoft.com/office/officeart/2005/8/layout/hierarchy3"/>
    <dgm:cxn modelId="{48232079-CCBE-40C9-B4A3-7A2FD476A843}" type="presParOf" srcId="{D90C20DA-D52C-4F72-B35B-D173913F7769}" destId="{E5657903-331C-481B-A51E-9A999909F5F1}" srcOrd="0" destOrd="0" presId="urn:microsoft.com/office/officeart/2005/8/layout/hierarchy3"/>
    <dgm:cxn modelId="{677E52D6-CEF8-4199-B77F-32DBBFE0B2DF}" type="presParOf" srcId="{D90C20DA-D52C-4F72-B35B-D173913F7769}" destId="{5729DA2A-FB56-4C76-86AE-4102E8064AA6}" srcOrd="1" destOrd="0" presId="urn:microsoft.com/office/officeart/2005/8/layout/hierarchy3"/>
    <dgm:cxn modelId="{5AA082E7-BC3C-42CA-9DA5-B83224394903}" type="presParOf" srcId="{D90C20DA-D52C-4F72-B35B-D173913F7769}" destId="{A03E5332-AC42-4379-A4BF-315790230EE2}" srcOrd="2" destOrd="0" presId="urn:microsoft.com/office/officeart/2005/8/layout/hierarchy3"/>
    <dgm:cxn modelId="{0DE7CE31-D823-4257-8992-AF8C34FF18D5}" type="presParOf" srcId="{D90C20DA-D52C-4F72-B35B-D173913F7769}" destId="{22896A49-9FAE-4509-BB3D-AF3DEBFD032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0E7D6F-214C-4D2A-A264-1DC09F079EA5}">
      <dsp:nvSpPr>
        <dsp:cNvPr id="0" name=""/>
        <dsp:cNvSpPr/>
      </dsp:nvSpPr>
      <dsp:spPr>
        <a:xfrm>
          <a:off x="0" y="30511"/>
          <a:ext cx="5523623" cy="86112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сухого вещества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42036" y="72547"/>
        <a:ext cx="5439551" cy="777048"/>
      </dsp:txXfrm>
    </dsp:sp>
    <dsp:sp modelId="{D2FF269F-BCDD-41CC-B861-C53F4128F381}">
      <dsp:nvSpPr>
        <dsp:cNvPr id="0" name=""/>
        <dsp:cNvSpPr/>
      </dsp:nvSpPr>
      <dsp:spPr>
        <a:xfrm>
          <a:off x="0" y="1024111"/>
          <a:ext cx="5523623" cy="86112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1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сырого протеина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42036" y="1066147"/>
        <a:ext cx="5439551" cy="777048"/>
      </dsp:txXfrm>
    </dsp:sp>
    <dsp:sp modelId="{6E4A3003-FB7A-4C7F-847E-5922EA3EECCF}">
      <dsp:nvSpPr>
        <dsp:cNvPr id="0" name=""/>
        <dsp:cNvSpPr/>
      </dsp:nvSpPr>
      <dsp:spPr>
        <a:xfrm>
          <a:off x="0" y="2017711"/>
          <a:ext cx="5523623" cy="86112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сырой клетчатки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42036" y="2059747"/>
        <a:ext cx="5439551" cy="777048"/>
      </dsp:txXfrm>
    </dsp:sp>
    <dsp:sp modelId="{73737DE1-10A5-4339-BDFC-738FDF4A1B1D}">
      <dsp:nvSpPr>
        <dsp:cNvPr id="0" name=""/>
        <dsp:cNvSpPr/>
      </dsp:nvSpPr>
      <dsp:spPr>
        <a:xfrm>
          <a:off x="0" y="3011311"/>
          <a:ext cx="5523623" cy="86112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3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сырого жира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42036" y="3053347"/>
        <a:ext cx="5439551" cy="777048"/>
      </dsp:txXfrm>
    </dsp:sp>
    <dsp:sp modelId="{F363AFBE-A5D3-4D9A-8823-ACF88AC30B6B}">
      <dsp:nvSpPr>
        <dsp:cNvPr id="0" name=""/>
        <dsp:cNvSpPr/>
      </dsp:nvSpPr>
      <dsp:spPr>
        <a:xfrm>
          <a:off x="0" y="4004911"/>
          <a:ext cx="5523623" cy="86112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сырой золы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42036" y="4046947"/>
        <a:ext cx="5439551" cy="7770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0E7D6F-214C-4D2A-A264-1DC09F079EA5}">
      <dsp:nvSpPr>
        <dsp:cNvPr id="0" name=""/>
        <dsp:cNvSpPr/>
      </dsp:nvSpPr>
      <dsp:spPr>
        <a:xfrm>
          <a:off x="0" y="99718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сухого вещества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122564"/>
        <a:ext cx="6158926" cy="422308"/>
      </dsp:txXfrm>
    </dsp:sp>
    <dsp:sp modelId="{D2FF269F-BCDD-41CC-B861-C53F4128F381}">
      <dsp:nvSpPr>
        <dsp:cNvPr id="0" name=""/>
        <dsp:cNvSpPr/>
      </dsp:nvSpPr>
      <dsp:spPr>
        <a:xfrm>
          <a:off x="0" y="63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сырого протеина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653122"/>
        <a:ext cx="6158926" cy="422308"/>
      </dsp:txXfrm>
    </dsp:sp>
    <dsp:sp modelId="{6E4A3003-FB7A-4C7F-847E-5922EA3EECCF}">
      <dsp:nvSpPr>
        <dsp:cNvPr id="0" name=""/>
        <dsp:cNvSpPr/>
      </dsp:nvSpPr>
      <dsp:spPr>
        <a:xfrm>
          <a:off x="0" y="117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1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сырой клетчатки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1193122"/>
        <a:ext cx="6158926" cy="422308"/>
      </dsp:txXfrm>
    </dsp:sp>
    <dsp:sp modelId="{73737DE1-10A5-4339-BDFC-738FDF4A1B1D}">
      <dsp:nvSpPr>
        <dsp:cNvPr id="0" name=""/>
        <dsp:cNvSpPr/>
      </dsp:nvSpPr>
      <dsp:spPr>
        <a:xfrm>
          <a:off x="0" y="171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1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сырого жира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1733122"/>
        <a:ext cx="6158926" cy="422308"/>
      </dsp:txXfrm>
    </dsp:sp>
    <dsp:sp modelId="{F363AFBE-A5D3-4D9A-8823-ACF88AC30B6B}">
      <dsp:nvSpPr>
        <dsp:cNvPr id="0" name=""/>
        <dsp:cNvSpPr/>
      </dsp:nvSpPr>
      <dsp:spPr>
        <a:xfrm>
          <a:off x="0" y="225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сырой золы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2273122"/>
        <a:ext cx="6158926" cy="422308"/>
      </dsp:txXfrm>
    </dsp:sp>
    <dsp:sp modelId="{4F67BF8D-6E82-46D1-A14B-6A05F1F00844}">
      <dsp:nvSpPr>
        <dsp:cNvPr id="0" name=""/>
        <dsp:cNvSpPr/>
      </dsp:nvSpPr>
      <dsp:spPr>
        <a:xfrm>
          <a:off x="0" y="279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latin typeface="Arial Black" panose="020B0A04020102020204" pitchFamily="34" charset="0"/>
            </a:rPr>
            <a:t>рН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2813122"/>
        <a:ext cx="6158926" cy="422308"/>
      </dsp:txXfrm>
    </dsp:sp>
    <dsp:sp modelId="{30C2C880-840D-4CE8-998F-DB9C982895D2}">
      <dsp:nvSpPr>
        <dsp:cNvPr id="0" name=""/>
        <dsp:cNvSpPr/>
      </dsp:nvSpPr>
      <dsp:spPr>
        <a:xfrm>
          <a:off x="0" y="333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3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Arial Black" panose="020B0A04020102020204" pitchFamily="34" charset="0"/>
            </a:rPr>
            <a:t>маслянной </a:t>
          </a:r>
          <a:r>
            <a:rPr lang="ru-RU" sz="1600" kern="1200" dirty="0" smtClean="0">
              <a:latin typeface="Arial Black" panose="020B0A04020102020204" pitchFamily="34" charset="0"/>
            </a:rPr>
            <a:t>кислоты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3353122"/>
        <a:ext cx="6158926" cy="422308"/>
      </dsp:txXfrm>
    </dsp:sp>
    <dsp:sp modelId="{3DC51925-9D9E-4F74-BB0A-3D89FBB8CC16}">
      <dsp:nvSpPr>
        <dsp:cNvPr id="0" name=""/>
        <dsp:cNvSpPr/>
      </dsp:nvSpPr>
      <dsp:spPr>
        <a:xfrm>
          <a:off x="0" y="387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3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уксусной кислоты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3893122"/>
        <a:ext cx="6158926" cy="422308"/>
      </dsp:txXfrm>
    </dsp:sp>
    <dsp:sp modelId="{5293C40D-961A-4ED9-808F-C36ECD59E8F9}">
      <dsp:nvSpPr>
        <dsp:cNvPr id="0" name=""/>
        <dsp:cNvSpPr/>
      </dsp:nvSpPr>
      <dsp:spPr>
        <a:xfrm>
          <a:off x="0" y="4410276"/>
          <a:ext cx="6204618" cy="468000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anose="020B0A04020102020204" pitchFamily="34" charset="0"/>
            </a:rPr>
            <a:t>масляной кислоты</a:t>
          </a:r>
          <a:endParaRPr lang="ru-RU" sz="1600" kern="1200" dirty="0">
            <a:latin typeface="Arial Black" panose="020B0A04020102020204" pitchFamily="34" charset="0"/>
          </a:endParaRPr>
        </a:p>
      </dsp:txBody>
      <dsp:txXfrm>
        <a:off x="22846" y="4433122"/>
        <a:ext cx="6158926" cy="4223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577CC-7DA9-4AA3-B9E4-AEF3C362D0BC}">
      <dsp:nvSpPr>
        <dsp:cNvPr id="0" name=""/>
        <dsp:cNvSpPr/>
      </dsp:nvSpPr>
      <dsp:spPr>
        <a:xfrm>
          <a:off x="565961" y="703"/>
          <a:ext cx="4422550" cy="12839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Злаково-бобовая травосмесь</a:t>
          </a:r>
          <a:endParaRPr lang="ru-RU" sz="27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603565" y="38307"/>
        <a:ext cx="4347342" cy="1208700"/>
      </dsp:txXfrm>
    </dsp:sp>
    <dsp:sp modelId="{4BEB91D1-A54E-42EA-8029-893866A783E1}">
      <dsp:nvSpPr>
        <dsp:cNvPr id="0" name=""/>
        <dsp:cNvSpPr/>
      </dsp:nvSpPr>
      <dsp:spPr>
        <a:xfrm>
          <a:off x="1008217" y="1284611"/>
          <a:ext cx="442255" cy="962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2931"/>
              </a:lnTo>
              <a:lnTo>
                <a:pt x="442255" y="96293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33AB3-7DCD-4B40-9E94-5D8F361A959B}">
      <dsp:nvSpPr>
        <dsp:cNvPr id="0" name=""/>
        <dsp:cNvSpPr/>
      </dsp:nvSpPr>
      <dsp:spPr>
        <a:xfrm>
          <a:off x="1450472" y="1605588"/>
          <a:ext cx="3212934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Бактериальный препарат концентрированных споровых форм (дозировка 1 мл/т)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8076" y="1643192"/>
        <a:ext cx="3137726" cy="1208700"/>
      </dsp:txXfrm>
    </dsp:sp>
    <dsp:sp modelId="{6AAC1489-D84A-416E-BD92-A12F0C3B19A3}">
      <dsp:nvSpPr>
        <dsp:cNvPr id="0" name=""/>
        <dsp:cNvSpPr/>
      </dsp:nvSpPr>
      <dsp:spPr>
        <a:xfrm>
          <a:off x="1008217" y="1284611"/>
          <a:ext cx="442255" cy="2567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816"/>
              </a:lnTo>
              <a:lnTo>
                <a:pt x="442255" y="2567816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282977-661A-4BF8-9CE5-4835CBA1FDA6}">
      <dsp:nvSpPr>
        <dsp:cNvPr id="0" name=""/>
        <dsp:cNvSpPr/>
      </dsp:nvSpPr>
      <dsp:spPr>
        <a:xfrm>
          <a:off x="1450472" y="3210473"/>
          <a:ext cx="3145431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Бактериальный препарат на основе </a:t>
          </a:r>
          <a:r>
            <a:rPr lang="en-US" sz="2000" b="0" kern="1200" cap="none" spc="0" dirty="0" err="1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Actinomyces</a:t>
          </a:r>
          <a:r>
            <a:rPr lang="ru-RU" sz="2000" b="0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 (дозировка </a:t>
          </a: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27,5 мл/т)</a:t>
          </a:r>
          <a:endParaRPr lang="ru-RU" sz="2000" b="0" kern="1200" cap="none" spc="0" dirty="0">
            <a:ln w="11430"/>
            <a:solidFill>
              <a:schemeClr val="tx1">
                <a:lumMod val="95000"/>
                <a:lumOff val="5000"/>
              </a:schemeClr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8076" y="3248077"/>
        <a:ext cx="3070223" cy="1208700"/>
      </dsp:txXfrm>
    </dsp:sp>
    <dsp:sp modelId="{412E8FE2-5D91-494F-B417-A29BD745773E}">
      <dsp:nvSpPr>
        <dsp:cNvPr id="0" name=""/>
        <dsp:cNvSpPr/>
      </dsp:nvSpPr>
      <dsp:spPr>
        <a:xfrm>
          <a:off x="1008217" y="1284611"/>
          <a:ext cx="442255" cy="4172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72701"/>
              </a:lnTo>
              <a:lnTo>
                <a:pt x="442255" y="417270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B5999-2E1E-4620-AD4E-82CED84EB957}">
      <dsp:nvSpPr>
        <dsp:cNvPr id="0" name=""/>
        <dsp:cNvSpPr/>
      </dsp:nvSpPr>
      <dsp:spPr>
        <a:xfrm>
          <a:off x="1450472" y="4815359"/>
          <a:ext cx="3145431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Бактериальный </a:t>
          </a:r>
          <a:r>
            <a:rPr lang="ru-RU" sz="2000" b="0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препарат</a:t>
          </a:r>
          <a:r>
            <a:rPr lang="ru-RU" sz="2000" b="0" kern="120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 на основе </a:t>
          </a:r>
          <a:r>
            <a:rPr lang="en-US" sz="2000" b="0" kern="120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Saccharomyces </a:t>
          </a:r>
          <a:r>
            <a:rPr lang="ru-RU" sz="2000" b="0" kern="120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(дозировка 2 и 11 мл/т)</a:t>
          </a:r>
          <a:endParaRPr lang="ru-RU" sz="2000" b="0" kern="1200" cap="none" spc="0" dirty="0">
            <a:ln w="11430"/>
            <a:effectLst/>
          </a:endParaRPr>
        </a:p>
      </dsp:txBody>
      <dsp:txXfrm>
        <a:off x="1488076" y="4852963"/>
        <a:ext cx="3070223" cy="1208700"/>
      </dsp:txXfrm>
    </dsp:sp>
    <dsp:sp modelId="{B7291E62-2F70-443E-AE1E-65838F8502F2}">
      <dsp:nvSpPr>
        <dsp:cNvPr id="0" name=""/>
        <dsp:cNvSpPr/>
      </dsp:nvSpPr>
      <dsp:spPr>
        <a:xfrm>
          <a:off x="1008217" y="1284611"/>
          <a:ext cx="442255" cy="5777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7587"/>
              </a:lnTo>
              <a:lnTo>
                <a:pt x="442255" y="5777587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E0094-5710-450F-AFB0-5A4D242E119A}">
      <dsp:nvSpPr>
        <dsp:cNvPr id="0" name=""/>
        <dsp:cNvSpPr/>
      </dsp:nvSpPr>
      <dsp:spPr>
        <a:xfrm>
          <a:off x="1450472" y="6420244"/>
          <a:ext cx="3233497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Фермент 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целлюлаза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Целлюлокс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 (дозировка 5 г/т</a:t>
          </a:r>
          <a:r>
            <a:rPr lang="ru-RU" sz="1600" kern="1200" dirty="0" smtClean="0"/>
            <a:t>)</a:t>
          </a:r>
          <a:endParaRPr lang="ru-RU" sz="1600" kern="1200" dirty="0"/>
        </a:p>
      </dsp:txBody>
      <dsp:txXfrm>
        <a:off x="1488076" y="6457848"/>
        <a:ext cx="3158289" cy="1208700"/>
      </dsp:txXfrm>
    </dsp:sp>
    <dsp:sp modelId="{21385C39-9E66-4149-B912-829DE462281D}">
      <dsp:nvSpPr>
        <dsp:cNvPr id="0" name=""/>
        <dsp:cNvSpPr/>
      </dsp:nvSpPr>
      <dsp:spPr>
        <a:xfrm>
          <a:off x="5630466" y="703"/>
          <a:ext cx="2567816" cy="12839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Люцерна</a:t>
          </a:r>
          <a:endParaRPr lang="ru-RU" sz="27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5668070" y="38307"/>
        <a:ext cx="2492608" cy="1208700"/>
      </dsp:txXfrm>
    </dsp:sp>
    <dsp:sp modelId="{33FD1E33-F3B6-4745-B86B-9B3BE2344673}">
      <dsp:nvSpPr>
        <dsp:cNvPr id="0" name=""/>
        <dsp:cNvSpPr/>
      </dsp:nvSpPr>
      <dsp:spPr>
        <a:xfrm>
          <a:off x="5887248" y="1284611"/>
          <a:ext cx="256781" cy="962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2931"/>
              </a:lnTo>
              <a:lnTo>
                <a:pt x="256781" y="96293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D031C-75B9-46AB-BB8E-1DD5A6E3ABE1}">
      <dsp:nvSpPr>
        <dsp:cNvPr id="0" name=""/>
        <dsp:cNvSpPr/>
      </dsp:nvSpPr>
      <dsp:spPr>
        <a:xfrm>
          <a:off x="6144029" y="1605588"/>
          <a:ext cx="2690167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Яросил</a:t>
          </a:r>
          <a:r>
            <a:rPr lang="ru-RU" sz="2000" b="0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(порошок, дозировка 100 г/т)</a:t>
          </a:r>
          <a:endParaRPr lang="ru-RU" sz="2000" b="0" kern="1200" cap="none" spc="0" dirty="0">
            <a:ln w="11430"/>
            <a:solidFill>
              <a:schemeClr val="tx1"/>
            </a:solidFill>
            <a:effectLst/>
          </a:endParaRPr>
        </a:p>
      </dsp:txBody>
      <dsp:txXfrm>
        <a:off x="6181633" y="1643192"/>
        <a:ext cx="2614959" cy="1208700"/>
      </dsp:txXfrm>
    </dsp:sp>
    <dsp:sp modelId="{8FB89D9C-FA5F-4611-9D50-423AF9C74844}">
      <dsp:nvSpPr>
        <dsp:cNvPr id="0" name=""/>
        <dsp:cNvSpPr/>
      </dsp:nvSpPr>
      <dsp:spPr>
        <a:xfrm>
          <a:off x="5887248" y="1284611"/>
          <a:ext cx="256781" cy="2567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816"/>
              </a:lnTo>
              <a:lnTo>
                <a:pt x="256781" y="2567816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A6D72-0777-41AF-BD4D-A14BEF884E61}">
      <dsp:nvSpPr>
        <dsp:cNvPr id="0" name=""/>
        <dsp:cNvSpPr/>
      </dsp:nvSpPr>
      <dsp:spPr>
        <a:xfrm>
          <a:off x="6144029" y="3210473"/>
          <a:ext cx="2628992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Фермент </a:t>
          </a:r>
          <a:r>
            <a:rPr lang="ru-RU" sz="2000" b="0" kern="120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целлюлаза</a:t>
          </a:r>
          <a:r>
            <a:rPr lang="ru-RU" sz="2000" b="0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 </a:t>
          </a:r>
          <a:r>
            <a:rPr lang="ru-RU" sz="2000" b="0" kern="120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Целлюлокс</a:t>
          </a:r>
          <a:r>
            <a:rPr lang="ru-RU" sz="2000" b="0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А (порошок, дозировка 100 г/т</a:t>
          </a:r>
          <a:r>
            <a:rPr lang="ru-RU" sz="2000" b="0" kern="1200" cap="none" spc="0" dirty="0" smtClean="0">
              <a:ln w="11430"/>
              <a:effectLst/>
              <a:latin typeface="Times New Roman" pitchFamily="18" charset="0"/>
              <a:ea typeface="+mn-ea"/>
              <a:cs typeface="Times New Roman" pitchFamily="18" charset="0"/>
            </a:rPr>
            <a:t>)</a:t>
          </a:r>
          <a:endParaRPr lang="ru-RU" sz="2000" b="0" kern="1200" cap="none" spc="0" dirty="0">
            <a:ln w="11430"/>
            <a:effectLst/>
          </a:endParaRPr>
        </a:p>
      </dsp:txBody>
      <dsp:txXfrm>
        <a:off x="6181633" y="3248077"/>
        <a:ext cx="2553784" cy="1208700"/>
      </dsp:txXfrm>
    </dsp:sp>
    <dsp:sp modelId="{A5D4341C-E664-4266-ABCF-69DE89384F39}">
      <dsp:nvSpPr>
        <dsp:cNvPr id="0" name=""/>
        <dsp:cNvSpPr/>
      </dsp:nvSpPr>
      <dsp:spPr>
        <a:xfrm>
          <a:off x="8962588" y="703"/>
          <a:ext cx="2567816" cy="12839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Бобово-злаковая травосмесь</a:t>
          </a:r>
          <a:endParaRPr lang="ru-RU" sz="27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9000192" y="38307"/>
        <a:ext cx="2492608" cy="1208700"/>
      </dsp:txXfrm>
    </dsp:sp>
    <dsp:sp modelId="{E5657903-331C-481B-A51E-9A999909F5F1}">
      <dsp:nvSpPr>
        <dsp:cNvPr id="0" name=""/>
        <dsp:cNvSpPr/>
      </dsp:nvSpPr>
      <dsp:spPr>
        <a:xfrm>
          <a:off x="9219370" y="1284611"/>
          <a:ext cx="263560" cy="2669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9707"/>
              </a:lnTo>
              <a:lnTo>
                <a:pt x="263560" y="2669707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29DA2A-FB56-4C76-86AE-4102E8064AA6}">
      <dsp:nvSpPr>
        <dsp:cNvPr id="0" name=""/>
        <dsp:cNvSpPr/>
      </dsp:nvSpPr>
      <dsp:spPr>
        <a:xfrm>
          <a:off x="9482930" y="3312364"/>
          <a:ext cx="2827104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Целлюлозолитические</a:t>
          </a:r>
          <a:r>
            <a:rPr lang="ru-RU" sz="2000" b="1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ферменты + </a:t>
          </a:r>
          <a:r>
            <a:rPr lang="ru-RU" sz="2000" b="1" kern="1200" cap="none" spc="0" dirty="0" err="1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Яросил</a:t>
          </a:r>
          <a:r>
            <a:rPr lang="ru-RU" sz="2000" b="1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1430"/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Times New Roman" pitchFamily="18" charset="0"/>
            </a:rPr>
            <a:t>(порошок) (дозировка 1 и 10 г/т)</a:t>
          </a:r>
          <a:endParaRPr lang="ru-RU" sz="2000" b="1" kern="1200" cap="none" spc="0" dirty="0">
            <a:ln w="11430"/>
            <a:solidFill>
              <a:schemeClr val="tx1"/>
            </a:solidFill>
            <a:effectLst/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9520534" y="3349968"/>
        <a:ext cx="2751896" cy="1208700"/>
      </dsp:txXfrm>
    </dsp:sp>
    <dsp:sp modelId="{A03E5332-AC42-4379-A4BF-315790230EE2}">
      <dsp:nvSpPr>
        <dsp:cNvPr id="0" name=""/>
        <dsp:cNvSpPr/>
      </dsp:nvSpPr>
      <dsp:spPr>
        <a:xfrm>
          <a:off x="9219370" y="1284611"/>
          <a:ext cx="263560" cy="1013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530"/>
              </a:lnTo>
              <a:lnTo>
                <a:pt x="263560" y="1013530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896A49-9FAE-4509-BB3D-AF3DEBFD0320}">
      <dsp:nvSpPr>
        <dsp:cNvPr id="0" name=""/>
        <dsp:cNvSpPr/>
      </dsp:nvSpPr>
      <dsp:spPr>
        <a:xfrm>
          <a:off x="9482930" y="1656187"/>
          <a:ext cx="2847318" cy="1283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Целлюлозолитические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ферменты (дозировка 10 г/т)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20534" y="1693791"/>
        <a:ext cx="2772110" cy="12087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E6F4484-3E4E-404C-B4FB-13AB682A0099}" type="datetimeFigureOut">
              <a:rPr lang="ru-RU"/>
              <a:pPr>
                <a:defRPr/>
              </a:pPr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241425"/>
            <a:ext cx="5432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3142C7-2DB6-4880-8C0B-1307D9FD47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7283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418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8375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256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675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22474" algn="l" defTabSz="9689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6969" algn="l" defTabSz="9689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91464" algn="l" defTabSz="9689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5959" algn="l" defTabSz="96899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5221288"/>
            <a:ext cx="1922463" cy="939800"/>
          </a:xfrm>
          <a:custGeom>
            <a:avLst/>
            <a:gdLst>
              <a:gd name="T0" fmla="*/ 2147483646 w 372"/>
              <a:gd name="T1" fmla="*/ 2147483646 h 166"/>
              <a:gd name="T2" fmla="*/ 2147483646 w 372"/>
              <a:gd name="T3" fmla="*/ 2147483646 h 166"/>
              <a:gd name="T4" fmla="*/ 2147483646 w 372"/>
              <a:gd name="T5" fmla="*/ 2147483646 h 166"/>
              <a:gd name="T6" fmla="*/ 2147483646 w 372"/>
              <a:gd name="T7" fmla="*/ 2147483646 h 166"/>
              <a:gd name="T8" fmla="*/ 2147483646 w 372"/>
              <a:gd name="T9" fmla="*/ 2147483646 h 166"/>
              <a:gd name="T10" fmla="*/ 2147483646 w 372"/>
              <a:gd name="T11" fmla="*/ 2147483646 h 166"/>
              <a:gd name="T12" fmla="*/ 2147483646 w 372"/>
              <a:gd name="T13" fmla="*/ 2147483646 h 166"/>
              <a:gd name="T14" fmla="*/ 2147483646 w 372"/>
              <a:gd name="T15" fmla="*/ 0 h 166"/>
              <a:gd name="T16" fmla="*/ 0 w 372"/>
              <a:gd name="T17" fmla="*/ 0 h 166"/>
              <a:gd name="T18" fmla="*/ 0 w 372"/>
              <a:gd name="T19" fmla="*/ 2147483646 h 166"/>
              <a:gd name="T20" fmla="*/ 2147483646 w 372"/>
              <a:gd name="T21" fmla="*/ 2147483646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181" y="3036147"/>
            <a:ext cx="9820869" cy="2732099"/>
          </a:xfrm>
        </p:spPr>
        <p:txBody>
          <a:bodyPr anchor="b"/>
          <a:lstStyle>
            <a:lvl1pPr>
              <a:defRPr sz="594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2181" y="5768244"/>
            <a:ext cx="9820869" cy="135988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0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1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5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788" y="5468938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0C34BC0D-AAE0-4DDA-B658-3E2A59108C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360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836988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80" y="736036"/>
            <a:ext cx="9820869" cy="3763537"/>
          </a:xfrm>
        </p:spPr>
        <p:txBody>
          <a:bodyPr anchor="ctr"/>
          <a:lstStyle>
            <a:lvl1pPr algn="l">
              <a:defRPr sz="5288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180" y="5257107"/>
            <a:ext cx="9820869" cy="1878562"/>
          </a:xfrm>
        </p:spPr>
        <p:txBody>
          <a:bodyPr anchor="ctr"/>
          <a:lstStyle>
            <a:lvl1pPr marL="0" indent="0" algn="l">
              <a:buNone/>
              <a:defRPr sz="198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652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303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0955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4pPr>
            <a:lvl5pPr marL="2014606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5pPr>
            <a:lvl6pPr marL="2518258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6pPr>
            <a:lvl7pPr marL="3021909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7pPr>
            <a:lvl8pPr marL="3525561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8pPr>
            <a:lvl9pPr marL="4029212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788" y="3916363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B4B621B1-AC3F-4DB9-B073-A2BBE7A721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4161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836988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17800" y="782638"/>
            <a:ext cx="671513" cy="706437"/>
          </a:xfrm>
          <a:prstGeom prst="rect">
            <a:avLst/>
          </a:prstGeom>
        </p:spPr>
        <p:txBody>
          <a:bodyPr lIns="100727" tIns="50363" rIns="100727" bIns="50363" anchor="ctr"/>
          <a:lstStyle/>
          <a:p>
            <a:pPr>
              <a:defRPr/>
            </a:pPr>
            <a:r>
              <a:rPr lang="en-US" sz="8813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244388" y="3508375"/>
            <a:ext cx="671512" cy="704850"/>
          </a:xfrm>
          <a:prstGeom prst="rect">
            <a:avLst/>
          </a:prstGeom>
        </p:spPr>
        <p:txBody>
          <a:bodyPr lIns="100727" tIns="50363" rIns="100727" bIns="50363" anchor="ctr"/>
          <a:lstStyle/>
          <a:p>
            <a:pPr>
              <a:defRPr/>
            </a:pPr>
            <a:r>
              <a:rPr lang="en-US" sz="8813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397" y="736036"/>
            <a:ext cx="9246434" cy="3496169"/>
          </a:xfrm>
        </p:spPr>
        <p:txBody>
          <a:bodyPr anchor="ctr"/>
          <a:lstStyle>
            <a:lvl1pPr algn="l">
              <a:defRPr sz="5288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07631" y="4232205"/>
            <a:ext cx="8301985" cy="46002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652" indent="0">
              <a:buFontTx/>
              <a:buNone/>
              <a:defRPr/>
            </a:lvl2pPr>
            <a:lvl3pPr marL="1007303" indent="0">
              <a:buFontTx/>
              <a:buNone/>
              <a:defRPr/>
            </a:lvl3pPr>
            <a:lvl4pPr marL="1510955" indent="0">
              <a:buFontTx/>
              <a:buNone/>
              <a:defRPr/>
            </a:lvl4pPr>
            <a:lvl5pPr marL="201460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180" y="5257107"/>
            <a:ext cx="9820869" cy="1878562"/>
          </a:xfrm>
        </p:spPr>
        <p:txBody>
          <a:bodyPr anchor="ctr"/>
          <a:lstStyle>
            <a:lvl1pPr marL="0" indent="0" algn="l">
              <a:buNone/>
              <a:defRPr sz="198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652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303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0955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4pPr>
            <a:lvl5pPr marL="2014606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5pPr>
            <a:lvl6pPr marL="2518258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6pPr>
            <a:lvl7pPr marL="3021909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7pPr>
            <a:lvl8pPr marL="3525561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8pPr>
            <a:lvl9pPr marL="4029212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85788" y="3916363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85F27DA9-4534-4E6D-B7EB-52EFFFDE92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9020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5930900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80" y="2944143"/>
            <a:ext cx="9820870" cy="3289998"/>
          </a:xfrm>
        </p:spPr>
        <p:txBody>
          <a:bodyPr anchor="b"/>
          <a:lstStyle>
            <a:lvl1pPr algn="l">
              <a:defRPr sz="528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180" y="6256302"/>
            <a:ext cx="9820870" cy="880951"/>
          </a:xfrm>
        </p:spPr>
        <p:txBody>
          <a:bodyPr/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788" y="6016625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62F94530-F4E8-4722-9409-52A669B2B8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5873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5930900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17800" y="782638"/>
            <a:ext cx="671513" cy="706437"/>
          </a:xfrm>
          <a:prstGeom prst="rect">
            <a:avLst/>
          </a:prstGeom>
        </p:spPr>
        <p:txBody>
          <a:bodyPr lIns="100727" tIns="50363" rIns="100727" bIns="50363" anchor="ctr"/>
          <a:lstStyle/>
          <a:p>
            <a:pPr>
              <a:defRPr/>
            </a:pPr>
            <a:r>
              <a:rPr lang="en-US" sz="8813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244388" y="3508375"/>
            <a:ext cx="671512" cy="704850"/>
          </a:xfrm>
          <a:prstGeom prst="rect">
            <a:avLst/>
          </a:prstGeom>
        </p:spPr>
        <p:txBody>
          <a:bodyPr lIns="100727" tIns="50363" rIns="100727" bIns="50363" anchor="ctr"/>
          <a:lstStyle/>
          <a:p>
            <a:pPr>
              <a:defRPr/>
            </a:pPr>
            <a:r>
              <a:rPr lang="en-US" sz="8813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39397" y="736036"/>
            <a:ext cx="9246434" cy="3496169"/>
          </a:xfrm>
        </p:spPr>
        <p:txBody>
          <a:bodyPr anchor="ctr"/>
          <a:lstStyle>
            <a:lvl1pPr algn="l">
              <a:defRPr sz="5288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52179" y="5244253"/>
            <a:ext cx="9820870" cy="101204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4">
                <a:solidFill>
                  <a:schemeClr val="accent1"/>
                </a:solidFill>
              </a:defRPr>
            </a:lvl1pPr>
            <a:lvl2pPr marL="503652" indent="0">
              <a:buFontTx/>
              <a:buNone/>
              <a:defRPr/>
            </a:lvl2pPr>
            <a:lvl3pPr marL="1007303" indent="0">
              <a:buFontTx/>
              <a:buNone/>
              <a:defRPr/>
            </a:lvl3pPr>
            <a:lvl4pPr marL="1510955" indent="0">
              <a:buFontTx/>
              <a:buNone/>
              <a:defRPr/>
            </a:lvl4pPr>
            <a:lvl5pPr marL="201460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180" y="6256302"/>
            <a:ext cx="9820870" cy="880951"/>
          </a:xfrm>
        </p:spPr>
        <p:txBody>
          <a:bodyPr/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85788" y="6016625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52CEB351-6A7C-4F1B-9429-C625EE4A4B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0789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5930900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80" y="757536"/>
            <a:ext cx="9820869" cy="3477357"/>
          </a:xfrm>
        </p:spPr>
        <p:txBody>
          <a:bodyPr anchor="ctr"/>
          <a:lstStyle>
            <a:lvl1pPr algn="l">
              <a:defRPr sz="5288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52179" y="5244253"/>
            <a:ext cx="9820870" cy="1012049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4">
                <a:solidFill>
                  <a:schemeClr val="accent1"/>
                </a:solidFill>
              </a:defRPr>
            </a:lvl1pPr>
            <a:lvl2pPr marL="503652" indent="0">
              <a:buFontTx/>
              <a:buNone/>
              <a:defRPr/>
            </a:lvl2pPr>
            <a:lvl3pPr marL="1007303" indent="0">
              <a:buFontTx/>
              <a:buNone/>
              <a:defRPr/>
            </a:lvl3pPr>
            <a:lvl4pPr marL="1510955" indent="0">
              <a:buFontTx/>
              <a:buNone/>
              <a:defRPr/>
            </a:lvl4pPr>
            <a:lvl5pPr marL="201460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180" y="6256302"/>
            <a:ext cx="9820870" cy="880951"/>
          </a:xfrm>
        </p:spPr>
        <p:txBody>
          <a:bodyPr/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85788" y="6016625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873209A0-7D68-4801-8181-6FCE67112C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6386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783CA-FC42-4359-9320-CEB619A29B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0389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38817" y="757534"/>
            <a:ext cx="2431810" cy="6379720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52179" y="757534"/>
            <a:ext cx="7134820" cy="6379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0231C-CA7F-49B1-BF45-A262BDA231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57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6270" y="753555"/>
            <a:ext cx="9816780" cy="154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2179" y="2576124"/>
            <a:ext cx="9820870" cy="45611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9BA11-ABEB-42B8-99B9-3943EC4097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451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836988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80" y="2485750"/>
            <a:ext cx="9820869" cy="1773440"/>
          </a:xfrm>
        </p:spPr>
        <p:txBody>
          <a:bodyPr anchor="b"/>
          <a:lstStyle>
            <a:lvl1pPr algn="l">
              <a:defRPr sz="4406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180" y="4262304"/>
            <a:ext cx="9820869" cy="1038853"/>
          </a:xfrm>
        </p:spPr>
        <p:txBody>
          <a:bodyPr/>
          <a:lstStyle>
            <a:lvl1pPr marL="0" indent="0" algn="l">
              <a:buNone/>
              <a:defRPr sz="220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652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303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0955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4pPr>
            <a:lvl5pPr marL="2014606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5pPr>
            <a:lvl6pPr marL="2518258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6pPr>
            <a:lvl7pPr marL="3021909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7pPr>
            <a:lvl8pPr marL="3525561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8pPr>
            <a:lvl9pPr marL="4029212" indent="0">
              <a:buNone/>
              <a:defRPr sz="15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788" y="3916363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6C444484-EAB6-4BE0-8E18-3840C7E674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25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2179" y="2576124"/>
            <a:ext cx="4751991" cy="45611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1057" y="2567216"/>
            <a:ext cx="4751991" cy="45611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E1671-79D6-4DBF-A29F-DBBF0852BF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235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7903" y="2381856"/>
            <a:ext cx="4398244" cy="695783"/>
          </a:xfrm>
        </p:spPr>
        <p:txBody>
          <a:bodyPr anchor="b">
            <a:noAutofit/>
          </a:bodyPr>
          <a:lstStyle>
            <a:lvl1pPr marL="0" indent="0">
              <a:buNone/>
              <a:defRPr sz="2644" b="0"/>
            </a:lvl1pPr>
            <a:lvl2pPr marL="503652" indent="0">
              <a:buNone/>
              <a:defRPr sz="2203" b="1"/>
            </a:lvl2pPr>
            <a:lvl3pPr marL="1007303" indent="0">
              <a:buNone/>
              <a:defRPr sz="1983" b="1"/>
            </a:lvl3pPr>
            <a:lvl4pPr marL="1510955" indent="0">
              <a:buNone/>
              <a:defRPr sz="1763" b="1"/>
            </a:lvl4pPr>
            <a:lvl5pPr marL="2014606" indent="0">
              <a:buNone/>
              <a:defRPr sz="1763" b="1"/>
            </a:lvl5pPr>
            <a:lvl6pPr marL="2518258" indent="0">
              <a:buNone/>
              <a:defRPr sz="1763" b="1"/>
            </a:lvl6pPr>
            <a:lvl7pPr marL="3021909" indent="0">
              <a:buNone/>
              <a:defRPr sz="1763" b="1"/>
            </a:lvl7pPr>
            <a:lvl8pPr marL="3525561" indent="0">
              <a:buNone/>
              <a:defRPr sz="1763" b="1"/>
            </a:lvl8pPr>
            <a:lvl9pPr marL="4029212" indent="0">
              <a:buNone/>
              <a:defRPr sz="176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2179" y="3077640"/>
            <a:ext cx="4783968" cy="404971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69021" y="2377959"/>
            <a:ext cx="4405150" cy="695783"/>
          </a:xfrm>
        </p:spPr>
        <p:txBody>
          <a:bodyPr anchor="b">
            <a:noAutofit/>
          </a:bodyPr>
          <a:lstStyle>
            <a:lvl1pPr marL="0" indent="0">
              <a:buNone/>
              <a:defRPr sz="2644" b="0"/>
            </a:lvl1pPr>
            <a:lvl2pPr marL="503652" indent="0">
              <a:buNone/>
              <a:defRPr sz="2203" b="1"/>
            </a:lvl2pPr>
            <a:lvl3pPr marL="1007303" indent="0">
              <a:buNone/>
              <a:defRPr sz="1983" b="1"/>
            </a:lvl3pPr>
            <a:lvl4pPr marL="1510955" indent="0">
              <a:buNone/>
              <a:defRPr sz="1763" b="1"/>
            </a:lvl4pPr>
            <a:lvl5pPr marL="2014606" indent="0">
              <a:buNone/>
              <a:defRPr sz="1763" b="1"/>
            </a:lvl5pPr>
            <a:lvl6pPr marL="2518258" indent="0">
              <a:buNone/>
              <a:defRPr sz="1763" b="1"/>
            </a:lvl6pPr>
            <a:lvl7pPr marL="3021909" indent="0">
              <a:buNone/>
              <a:defRPr sz="1763" b="1"/>
            </a:lvl7pPr>
            <a:lvl8pPr marL="3525561" indent="0">
              <a:buNone/>
              <a:defRPr sz="1763" b="1"/>
            </a:lvl8pPr>
            <a:lvl9pPr marL="4029212" indent="0">
              <a:buNone/>
              <a:defRPr sz="176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4851" y="3073743"/>
            <a:ext cx="4779321" cy="404971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45BC0-8515-42B6-96BD-56F2E073A7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359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A1451-E663-4E06-886E-E4F71454AB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255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E74C-2B70-4FEB-8D26-9075025F87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5208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862013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79" y="538610"/>
            <a:ext cx="3861196" cy="1178806"/>
          </a:xfrm>
        </p:spPr>
        <p:txBody>
          <a:bodyPr anchor="b"/>
          <a:lstStyle>
            <a:lvl1pPr algn="l">
              <a:defRPr sz="2203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5193" y="538611"/>
            <a:ext cx="5707856" cy="653806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179" y="1930177"/>
            <a:ext cx="3861196" cy="5146497"/>
          </a:xfrm>
        </p:spPr>
        <p:txBody>
          <a:bodyPr/>
          <a:lstStyle>
            <a:lvl1pPr marL="0" indent="0">
              <a:buNone/>
              <a:defRPr sz="1542"/>
            </a:lvl1pPr>
            <a:lvl2pPr marL="503652" indent="0">
              <a:buNone/>
              <a:defRPr sz="1322"/>
            </a:lvl2pPr>
            <a:lvl3pPr marL="1007303" indent="0">
              <a:buNone/>
              <a:defRPr sz="1102"/>
            </a:lvl3pPr>
            <a:lvl4pPr marL="1510955" indent="0">
              <a:buNone/>
              <a:defRPr sz="991"/>
            </a:lvl4pPr>
            <a:lvl5pPr marL="2014606" indent="0">
              <a:buNone/>
              <a:defRPr sz="991"/>
            </a:lvl5pPr>
            <a:lvl6pPr marL="2518258" indent="0">
              <a:buNone/>
              <a:defRPr sz="991"/>
            </a:lvl6pPr>
            <a:lvl7pPr marL="3021909" indent="0">
              <a:buNone/>
              <a:defRPr sz="991"/>
            </a:lvl7pPr>
            <a:lvl8pPr marL="3525561" indent="0">
              <a:buNone/>
              <a:defRPr sz="991"/>
            </a:lvl8pPr>
            <a:lvl9pPr marL="4029212" indent="0">
              <a:buNone/>
              <a:defRPr sz="99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9B450-70D8-4E97-86ED-078A7B9C2A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76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5930900"/>
            <a:ext cx="1749426" cy="612775"/>
          </a:xfrm>
          <a:custGeom>
            <a:avLst/>
            <a:gdLst>
              <a:gd name="T0" fmla="*/ 2147483646 w 9248"/>
              <a:gd name="T1" fmla="*/ 1081668224 h 10000"/>
              <a:gd name="T2" fmla="*/ 2147483646 w 9248"/>
              <a:gd name="T3" fmla="*/ 43256829 h 10000"/>
              <a:gd name="T4" fmla="*/ 2147483646 w 9248"/>
              <a:gd name="T5" fmla="*/ 21628384 h 10000"/>
              <a:gd name="T6" fmla="*/ 2147483646 w 9248"/>
              <a:gd name="T7" fmla="*/ 0 h 10000"/>
              <a:gd name="T8" fmla="*/ 2147483646 w 9248"/>
              <a:gd name="T9" fmla="*/ 0 h 10000"/>
              <a:gd name="T10" fmla="*/ 0 w 9248"/>
              <a:gd name="T11" fmla="*/ 16104891 h 10000"/>
              <a:gd name="T12" fmla="*/ 169225185 w 9248"/>
              <a:gd name="T13" fmla="*/ 2147483646 h 10000"/>
              <a:gd name="T14" fmla="*/ 2147483646 w 9248"/>
              <a:gd name="T15" fmla="*/ 2147483646 h 10000"/>
              <a:gd name="T16" fmla="*/ 2147483646 w 9248"/>
              <a:gd name="T17" fmla="*/ 2147483646 h 10000"/>
              <a:gd name="T18" fmla="*/ 2147483646 w 9248"/>
              <a:gd name="T19" fmla="*/ 2147483646 h 10000"/>
              <a:gd name="T20" fmla="*/ 2147483646 w 9248"/>
              <a:gd name="T21" fmla="*/ 2147483646 h 10000"/>
              <a:gd name="T22" fmla="*/ 2147483646 w 9248"/>
              <a:gd name="T23" fmla="*/ 1211438711 h 10000"/>
              <a:gd name="T24" fmla="*/ 2147483646 w 9248"/>
              <a:gd name="T25" fmla="*/ 1081668224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180" y="5796280"/>
            <a:ext cx="9820870" cy="684284"/>
          </a:xfrm>
        </p:spPr>
        <p:txBody>
          <a:bodyPr anchor="b"/>
          <a:lstStyle>
            <a:lvl1pPr algn="l">
              <a:defRPr sz="2644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52179" y="766662"/>
            <a:ext cx="9820870" cy="4654519"/>
          </a:xfrm>
        </p:spPr>
        <p:txBody>
          <a:bodyPr rtlCol="0">
            <a:normAutofit/>
          </a:bodyPr>
          <a:lstStyle>
            <a:lvl1pPr marL="0" indent="0" algn="ctr">
              <a:buNone/>
              <a:defRPr sz="1763"/>
            </a:lvl1pPr>
            <a:lvl2pPr marL="503652" indent="0">
              <a:buNone/>
              <a:defRPr sz="1763"/>
            </a:lvl2pPr>
            <a:lvl3pPr marL="1007303" indent="0">
              <a:buNone/>
              <a:defRPr sz="1763"/>
            </a:lvl3pPr>
            <a:lvl4pPr marL="1510955" indent="0">
              <a:buNone/>
              <a:defRPr sz="1763"/>
            </a:lvl4pPr>
            <a:lvl5pPr marL="2014606" indent="0">
              <a:buNone/>
              <a:defRPr sz="1763"/>
            </a:lvl5pPr>
            <a:lvl6pPr marL="2518258" indent="0">
              <a:buNone/>
              <a:defRPr sz="1763"/>
            </a:lvl6pPr>
            <a:lvl7pPr marL="3021909" indent="0">
              <a:buNone/>
              <a:defRPr sz="1763"/>
            </a:lvl7pPr>
            <a:lvl8pPr marL="3525561" indent="0">
              <a:buNone/>
              <a:defRPr sz="1763"/>
            </a:lvl8pPr>
            <a:lvl9pPr marL="4029212" indent="0">
              <a:buNone/>
              <a:defRPr sz="1763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180" y="6480563"/>
            <a:ext cx="9820870" cy="596112"/>
          </a:xfrm>
        </p:spPr>
        <p:txBody>
          <a:bodyPr/>
          <a:lstStyle>
            <a:lvl1pPr marL="0" indent="0">
              <a:buNone/>
              <a:defRPr sz="1322"/>
            </a:lvl1pPr>
            <a:lvl2pPr marL="503652" indent="0">
              <a:buNone/>
              <a:defRPr sz="1322"/>
            </a:lvl2pPr>
            <a:lvl3pPr marL="1007303" indent="0">
              <a:buNone/>
              <a:defRPr sz="1102"/>
            </a:lvl3pPr>
            <a:lvl4pPr marL="1510955" indent="0">
              <a:buNone/>
              <a:defRPr sz="991"/>
            </a:lvl4pPr>
            <a:lvl5pPr marL="2014606" indent="0">
              <a:buNone/>
              <a:defRPr sz="991"/>
            </a:lvl5pPr>
            <a:lvl6pPr marL="2518258" indent="0">
              <a:buNone/>
              <a:defRPr sz="991"/>
            </a:lvl6pPr>
            <a:lvl7pPr marL="3021909" indent="0">
              <a:buNone/>
              <a:defRPr sz="991"/>
            </a:lvl7pPr>
            <a:lvl8pPr marL="3525561" indent="0">
              <a:buNone/>
              <a:defRPr sz="991"/>
            </a:lvl8pPr>
            <a:lvl9pPr marL="4029212" indent="0">
              <a:buNone/>
              <a:defRPr sz="99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788" y="6016625"/>
            <a:ext cx="858837" cy="441325"/>
          </a:xfrm>
        </p:spPr>
        <p:txBody>
          <a:bodyPr/>
          <a:lstStyle>
            <a:lvl1pPr>
              <a:defRPr/>
            </a:lvl1pPr>
          </a:lstStyle>
          <a:p>
            <a:fld id="{AC596A61-3B26-41BA-A000-D2AB52AFBB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014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76225"/>
            <a:ext cx="3141663" cy="8015288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147483646 w 22"/>
                <a:gd name="T1" fmla="*/ 2147483646 h 136"/>
                <a:gd name="T2" fmla="*/ 2147483646 w 22"/>
                <a:gd name="T3" fmla="*/ 2147483646 h 136"/>
                <a:gd name="T4" fmla="*/ 0 w 22"/>
                <a:gd name="T5" fmla="*/ 0 h 136"/>
                <a:gd name="T6" fmla="*/ 0 w 22"/>
                <a:gd name="T7" fmla="*/ 2147483646 h 136"/>
                <a:gd name="T8" fmla="*/ 2147483646 w 22"/>
                <a:gd name="T9" fmla="*/ 2147483646 h 136"/>
                <a:gd name="T10" fmla="*/ 2147483646 w 22"/>
                <a:gd name="T11" fmla="*/ 2147483646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2147483646 w 140"/>
                <a:gd name="T1" fmla="*/ 2147483646 h 504"/>
                <a:gd name="T2" fmla="*/ 2147483646 w 140"/>
                <a:gd name="T3" fmla="*/ 2147483646 h 504"/>
                <a:gd name="T4" fmla="*/ 2147483646 w 140"/>
                <a:gd name="T5" fmla="*/ 2147483646 h 504"/>
                <a:gd name="T6" fmla="*/ 2147483646 w 140"/>
                <a:gd name="T7" fmla="*/ 2147483646 h 504"/>
                <a:gd name="T8" fmla="*/ 0 w 140"/>
                <a:gd name="T9" fmla="*/ 0 h 504"/>
                <a:gd name="T10" fmla="*/ 2147483646 w 140"/>
                <a:gd name="T11" fmla="*/ 2147483646 h 504"/>
                <a:gd name="T12" fmla="*/ 2147483646 w 140"/>
                <a:gd name="T13" fmla="*/ 2147483646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2147483646 w 132"/>
                <a:gd name="T1" fmla="*/ 2147483646 h 308"/>
                <a:gd name="T2" fmla="*/ 0 w 132"/>
                <a:gd name="T3" fmla="*/ 0 h 308"/>
                <a:gd name="T4" fmla="*/ 0 w 132"/>
                <a:gd name="T5" fmla="*/ 2147483646 h 308"/>
                <a:gd name="T6" fmla="*/ 2147483646 w 132"/>
                <a:gd name="T7" fmla="*/ 2147483646 h 308"/>
                <a:gd name="T8" fmla="*/ 2147483646 w 132"/>
                <a:gd name="T9" fmla="*/ 2147483646 h 308"/>
                <a:gd name="T10" fmla="*/ 2147483646 w 132"/>
                <a:gd name="T11" fmla="*/ 2147483646 h 308"/>
                <a:gd name="T12" fmla="*/ 2147483646 w 132"/>
                <a:gd name="T13" fmla="*/ 2147483646 h 308"/>
                <a:gd name="T14" fmla="*/ 2147483646 w 132"/>
                <a:gd name="T15" fmla="*/ 2147483646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147483646 w 37"/>
                <a:gd name="T1" fmla="*/ 2147483646 h 79"/>
                <a:gd name="T2" fmla="*/ 2147483646 w 37"/>
                <a:gd name="T3" fmla="*/ 2147483646 h 79"/>
                <a:gd name="T4" fmla="*/ 0 w 37"/>
                <a:gd name="T5" fmla="*/ 0 h 79"/>
                <a:gd name="T6" fmla="*/ 2147483646 w 37"/>
                <a:gd name="T7" fmla="*/ 2147483646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2147483646 w 178"/>
                <a:gd name="T1" fmla="*/ 2147483646 h 722"/>
                <a:gd name="T2" fmla="*/ 2147483646 w 178"/>
                <a:gd name="T3" fmla="*/ 2147483646 h 722"/>
                <a:gd name="T4" fmla="*/ 2147483646 w 178"/>
                <a:gd name="T5" fmla="*/ 2147483646 h 722"/>
                <a:gd name="T6" fmla="*/ 2147483646 w 178"/>
                <a:gd name="T7" fmla="*/ 2147483646 h 722"/>
                <a:gd name="T8" fmla="*/ 0 w 178"/>
                <a:gd name="T9" fmla="*/ 0 h 722"/>
                <a:gd name="T10" fmla="*/ 2147483646 w 178"/>
                <a:gd name="T11" fmla="*/ 2147483646 h 722"/>
                <a:gd name="T12" fmla="*/ 2147483646 w 178"/>
                <a:gd name="T13" fmla="*/ 2147483646 h 722"/>
                <a:gd name="T14" fmla="*/ 2147483646 w 178"/>
                <a:gd name="T15" fmla="*/ 2147483646 h 722"/>
                <a:gd name="T16" fmla="*/ 2147483646 w 178"/>
                <a:gd name="T17" fmla="*/ 2147483646 h 722"/>
                <a:gd name="T18" fmla="*/ 2147483646 w 178"/>
                <a:gd name="T19" fmla="*/ 2147483646 h 722"/>
                <a:gd name="T20" fmla="*/ 2147483646 w 178"/>
                <a:gd name="T21" fmla="*/ 2147483646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2147483646 w 23"/>
                <a:gd name="T1" fmla="*/ 2147483646 h 635"/>
                <a:gd name="T2" fmla="*/ 2147483646 w 23"/>
                <a:gd name="T3" fmla="*/ 2147483646 h 635"/>
                <a:gd name="T4" fmla="*/ 2147483646 w 23"/>
                <a:gd name="T5" fmla="*/ 2147483646 h 635"/>
                <a:gd name="T6" fmla="*/ 2147483646 w 23"/>
                <a:gd name="T7" fmla="*/ 2147483646 h 635"/>
                <a:gd name="T8" fmla="*/ 2147483646 w 23"/>
                <a:gd name="T9" fmla="*/ 2147483646 h 635"/>
                <a:gd name="T10" fmla="*/ 2147483646 w 23"/>
                <a:gd name="T11" fmla="*/ 2147483646 h 635"/>
                <a:gd name="T12" fmla="*/ 2147483646 w 23"/>
                <a:gd name="T13" fmla="*/ 0 h 635"/>
                <a:gd name="T14" fmla="*/ 2147483646 w 23"/>
                <a:gd name="T15" fmla="*/ 0 h 635"/>
                <a:gd name="T16" fmla="*/ 2147483646 w 23"/>
                <a:gd name="T17" fmla="*/ 2147483646 h 635"/>
                <a:gd name="T18" fmla="*/ 2147483646 w 23"/>
                <a:gd name="T19" fmla="*/ 2147483646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2147483646 w 17"/>
                <a:gd name="T9" fmla="*/ 2147483646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2147483646 w 41"/>
                <a:gd name="T3" fmla="*/ 2147483646 h 222"/>
                <a:gd name="T4" fmla="*/ 2147483646 w 41"/>
                <a:gd name="T5" fmla="*/ 2147483646 h 222"/>
                <a:gd name="T6" fmla="*/ 2147483646 w 41"/>
                <a:gd name="T7" fmla="*/ 2147483646 h 222"/>
                <a:gd name="T8" fmla="*/ 2147483646 w 41"/>
                <a:gd name="T9" fmla="*/ 2147483646 h 222"/>
                <a:gd name="T10" fmla="*/ 2147483646 w 41"/>
                <a:gd name="T11" fmla="*/ 2147483646 h 222"/>
                <a:gd name="T12" fmla="*/ 2147483646 w 41"/>
                <a:gd name="T13" fmla="*/ 2147483646 h 222"/>
                <a:gd name="T14" fmla="*/ 2147483646 w 41"/>
                <a:gd name="T15" fmla="*/ 2147483646 h 222"/>
                <a:gd name="T16" fmla="*/ 2147483646 w 41"/>
                <a:gd name="T17" fmla="*/ 2147483646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147483646 w 450"/>
                <a:gd name="T1" fmla="*/ 2147483646 h 878"/>
                <a:gd name="T2" fmla="*/ 2147483646 w 450"/>
                <a:gd name="T3" fmla="*/ 2147483646 h 878"/>
                <a:gd name="T4" fmla="*/ 2147483646 w 450"/>
                <a:gd name="T5" fmla="*/ 2147483646 h 878"/>
                <a:gd name="T6" fmla="*/ 2147483646 w 450"/>
                <a:gd name="T7" fmla="*/ 2147483646 h 878"/>
                <a:gd name="T8" fmla="*/ 2147483646 w 450"/>
                <a:gd name="T9" fmla="*/ 2147483646 h 878"/>
                <a:gd name="T10" fmla="*/ 2147483646 w 450"/>
                <a:gd name="T11" fmla="*/ 2147483646 h 878"/>
                <a:gd name="T12" fmla="*/ 2147483646 w 450"/>
                <a:gd name="T13" fmla="*/ 2147483646 h 878"/>
                <a:gd name="T14" fmla="*/ 2147483646 w 450"/>
                <a:gd name="T15" fmla="*/ 0 h 878"/>
                <a:gd name="T16" fmla="*/ 2147483646 w 450"/>
                <a:gd name="T17" fmla="*/ 2147483646 h 878"/>
                <a:gd name="T18" fmla="*/ 2147483646 w 450"/>
                <a:gd name="T19" fmla="*/ 2147483646 h 878"/>
                <a:gd name="T20" fmla="*/ 2147483646 w 450"/>
                <a:gd name="T21" fmla="*/ 2147483646 h 878"/>
                <a:gd name="T22" fmla="*/ 2147483646 w 450"/>
                <a:gd name="T23" fmla="*/ 2147483646 h 878"/>
                <a:gd name="T24" fmla="*/ 2147483646 w 450"/>
                <a:gd name="T25" fmla="*/ 2147483646 h 878"/>
                <a:gd name="T26" fmla="*/ 0 w 450"/>
                <a:gd name="T27" fmla="*/ 2147483646 h 878"/>
                <a:gd name="T28" fmla="*/ 0 w 450"/>
                <a:gd name="T29" fmla="*/ 2147483646 h 878"/>
                <a:gd name="T30" fmla="*/ 2147483646 w 450"/>
                <a:gd name="T31" fmla="*/ 2147483646 h 878"/>
                <a:gd name="T32" fmla="*/ 2147483646 w 450"/>
                <a:gd name="T33" fmla="*/ 2147483646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147483646 w 35"/>
                <a:gd name="T3" fmla="*/ 2147483646 h 73"/>
                <a:gd name="T4" fmla="*/ 2147483646 w 35"/>
                <a:gd name="T5" fmla="*/ 2147483646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147483646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0 h 48"/>
                <a:gd name="T8" fmla="*/ 0 w 8"/>
                <a:gd name="T9" fmla="*/ 2147483646 h 48"/>
                <a:gd name="T10" fmla="*/ 2147483646 w 8"/>
                <a:gd name="T11" fmla="*/ 2147483646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147483646 w 52"/>
                <a:gd name="T1" fmla="*/ 2147483646 h 135"/>
                <a:gd name="T2" fmla="*/ 0 w 52"/>
                <a:gd name="T3" fmla="*/ 0 h 135"/>
                <a:gd name="T4" fmla="*/ 2147483646 w 52"/>
                <a:gd name="T5" fmla="*/ 2147483646 h 135"/>
                <a:gd name="T6" fmla="*/ 2147483646 w 52"/>
                <a:gd name="T7" fmla="*/ 2147483646 h 135"/>
                <a:gd name="T8" fmla="*/ 2147483646 w 52"/>
                <a:gd name="T9" fmla="*/ 2147483646 h 135"/>
                <a:gd name="T10" fmla="*/ 2147483646 w 52"/>
                <a:gd name="T11" fmla="*/ 2147483646 h 135"/>
                <a:gd name="T12" fmla="*/ 2147483646 w 52"/>
                <a:gd name="T13" fmla="*/ 2147483646 h 135"/>
                <a:gd name="T14" fmla="*/ 2147483646 w 52"/>
                <a:gd name="T15" fmla="*/ 2147483646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30163" y="-1588"/>
            <a:ext cx="2595562" cy="82756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2147483646 w 103"/>
                <a:gd name="T1" fmla="*/ 2147483646 h 920"/>
                <a:gd name="T2" fmla="*/ 2147483646 w 103"/>
                <a:gd name="T3" fmla="*/ 2147483646 h 920"/>
                <a:gd name="T4" fmla="*/ 2147483646 w 103"/>
                <a:gd name="T5" fmla="*/ 2147483646 h 920"/>
                <a:gd name="T6" fmla="*/ 2147483646 w 103"/>
                <a:gd name="T7" fmla="*/ 2147483646 h 920"/>
                <a:gd name="T8" fmla="*/ 2147483646 w 103"/>
                <a:gd name="T9" fmla="*/ 2147483646 h 920"/>
                <a:gd name="T10" fmla="*/ 2147483646 w 103"/>
                <a:gd name="T11" fmla="*/ 2147483646 h 920"/>
                <a:gd name="T12" fmla="*/ 2147483646 w 103"/>
                <a:gd name="T13" fmla="*/ 2147483646 h 920"/>
                <a:gd name="T14" fmla="*/ 2147483646 w 103"/>
                <a:gd name="T15" fmla="*/ 2147483646 h 920"/>
                <a:gd name="T16" fmla="*/ 2147483646 w 103"/>
                <a:gd name="T17" fmla="*/ 2147483646 h 920"/>
                <a:gd name="T18" fmla="*/ 2147483646 w 103"/>
                <a:gd name="T19" fmla="*/ 2147483646 h 920"/>
                <a:gd name="T20" fmla="*/ 2147483646 w 103"/>
                <a:gd name="T21" fmla="*/ 2147483646 h 920"/>
                <a:gd name="T22" fmla="*/ 2147483646 w 103"/>
                <a:gd name="T23" fmla="*/ 0 h 920"/>
                <a:gd name="T24" fmla="*/ 0 w 103"/>
                <a:gd name="T25" fmla="*/ 0 h 920"/>
                <a:gd name="T26" fmla="*/ 2147483646 w 103"/>
                <a:gd name="T27" fmla="*/ 2147483646 h 920"/>
                <a:gd name="T28" fmla="*/ 2147483646 w 103"/>
                <a:gd name="T29" fmla="*/ 2147483646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47483646 w 88"/>
                <a:gd name="T1" fmla="*/ 2147483646 h 330"/>
                <a:gd name="T2" fmla="*/ 2147483646 w 88"/>
                <a:gd name="T3" fmla="*/ 2147483646 h 330"/>
                <a:gd name="T4" fmla="*/ 2147483646 w 88"/>
                <a:gd name="T5" fmla="*/ 2147483646 h 330"/>
                <a:gd name="T6" fmla="*/ 2147483646 w 88"/>
                <a:gd name="T7" fmla="*/ 2147483646 h 330"/>
                <a:gd name="T8" fmla="*/ 2147483646 w 88"/>
                <a:gd name="T9" fmla="*/ 2147483646 h 330"/>
                <a:gd name="T10" fmla="*/ 0 w 88"/>
                <a:gd name="T11" fmla="*/ 0 h 330"/>
                <a:gd name="T12" fmla="*/ 2147483646 w 88"/>
                <a:gd name="T13" fmla="*/ 2147483646 h 330"/>
                <a:gd name="T14" fmla="*/ 2147483646 w 88"/>
                <a:gd name="T15" fmla="*/ 2147483646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147483646 w 90"/>
                <a:gd name="T1" fmla="*/ 2147483646 h 207"/>
                <a:gd name="T2" fmla="*/ 0 w 90"/>
                <a:gd name="T3" fmla="*/ 0 h 207"/>
                <a:gd name="T4" fmla="*/ 2147483646 w 90"/>
                <a:gd name="T5" fmla="*/ 2147483646 h 207"/>
                <a:gd name="T6" fmla="*/ 2147483646 w 90"/>
                <a:gd name="T7" fmla="*/ 2147483646 h 207"/>
                <a:gd name="T8" fmla="*/ 2147483646 w 90"/>
                <a:gd name="T9" fmla="*/ 2147483646 h 207"/>
                <a:gd name="T10" fmla="*/ 2147483646 w 90"/>
                <a:gd name="T11" fmla="*/ 2147483646 h 207"/>
                <a:gd name="T12" fmla="*/ 2147483646 w 90"/>
                <a:gd name="T13" fmla="*/ 2147483646 h 207"/>
                <a:gd name="T14" fmla="*/ 2147483646 w 90"/>
                <a:gd name="T15" fmla="*/ 2147483646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2147483646 w 115"/>
                <a:gd name="T1" fmla="*/ 2147483646 h 467"/>
                <a:gd name="T2" fmla="*/ 2147483646 w 115"/>
                <a:gd name="T3" fmla="*/ 2147483646 h 467"/>
                <a:gd name="T4" fmla="*/ 2147483646 w 115"/>
                <a:gd name="T5" fmla="*/ 2147483646 h 467"/>
                <a:gd name="T6" fmla="*/ 2147483646 w 115"/>
                <a:gd name="T7" fmla="*/ 2147483646 h 467"/>
                <a:gd name="T8" fmla="*/ 0 w 115"/>
                <a:gd name="T9" fmla="*/ 0 h 467"/>
                <a:gd name="T10" fmla="*/ 2147483646 w 115"/>
                <a:gd name="T11" fmla="*/ 2147483646 h 467"/>
                <a:gd name="T12" fmla="*/ 2147483646 w 115"/>
                <a:gd name="T13" fmla="*/ 2147483646 h 467"/>
                <a:gd name="T14" fmla="*/ 2147483646 w 115"/>
                <a:gd name="T15" fmla="*/ 2147483646 h 467"/>
                <a:gd name="T16" fmla="*/ 2147483646 w 115"/>
                <a:gd name="T17" fmla="*/ 2147483646 h 467"/>
                <a:gd name="T18" fmla="*/ 2147483646 w 115"/>
                <a:gd name="T19" fmla="*/ 2147483646 h 467"/>
                <a:gd name="T20" fmla="*/ 2147483646 w 115"/>
                <a:gd name="T21" fmla="*/ 2147483646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2147483646 w 36"/>
                <a:gd name="T1" fmla="*/ 2147483646 h 633"/>
                <a:gd name="T2" fmla="*/ 2147483646 w 36"/>
                <a:gd name="T3" fmla="*/ 2147483646 h 633"/>
                <a:gd name="T4" fmla="*/ 2147483646 w 36"/>
                <a:gd name="T5" fmla="*/ 2147483646 h 633"/>
                <a:gd name="T6" fmla="*/ 2147483646 w 36"/>
                <a:gd name="T7" fmla="*/ 2147483646 h 633"/>
                <a:gd name="T8" fmla="*/ 2147483646 w 36"/>
                <a:gd name="T9" fmla="*/ 2147483646 h 633"/>
                <a:gd name="T10" fmla="*/ 2147483646 w 36"/>
                <a:gd name="T11" fmla="*/ 0 h 633"/>
                <a:gd name="T12" fmla="*/ 2147483646 w 36"/>
                <a:gd name="T13" fmla="*/ 0 h 633"/>
                <a:gd name="T14" fmla="*/ 2147483646 w 36"/>
                <a:gd name="T15" fmla="*/ 2147483646 h 633"/>
                <a:gd name="T16" fmla="*/ 2147483646 w 36"/>
                <a:gd name="T17" fmla="*/ 2147483646 h 633"/>
                <a:gd name="T18" fmla="*/ 2147483646 w 36"/>
                <a:gd name="T19" fmla="*/ 2147483646 h 633"/>
                <a:gd name="T20" fmla="*/ 2147483646 w 36"/>
                <a:gd name="T21" fmla="*/ 2147483646 h 633"/>
                <a:gd name="T22" fmla="*/ 2147483646 w 36"/>
                <a:gd name="T23" fmla="*/ 2147483646 h 633"/>
                <a:gd name="T24" fmla="*/ 2147483646 w 36"/>
                <a:gd name="T25" fmla="*/ 2147483646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147483646 w 28"/>
                <a:gd name="T1" fmla="*/ 2147483646 h 59"/>
                <a:gd name="T2" fmla="*/ 2147483646 w 28"/>
                <a:gd name="T3" fmla="*/ 2147483646 h 59"/>
                <a:gd name="T4" fmla="*/ 0 w 28"/>
                <a:gd name="T5" fmla="*/ 0 h 59"/>
                <a:gd name="T6" fmla="*/ 2147483646 w 28"/>
                <a:gd name="T7" fmla="*/ 2147483646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2147483646 w 17"/>
                <a:gd name="T1" fmla="*/ 2147483646 h 107"/>
                <a:gd name="T2" fmla="*/ 2147483646 w 17"/>
                <a:gd name="T3" fmla="*/ 2147483646 h 107"/>
                <a:gd name="T4" fmla="*/ 2147483646 w 17"/>
                <a:gd name="T5" fmla="*/ 2147483646 h 107"/>
                <a:gd name="T6" fmla="*/ 2147483646 w 17"/>
                <a:gd name="T7" fmla="*/ 2147483646 h 107"/>
                <a:gd name="T8" fmla="*/ 0 w 17"/>
                <a:gd name="T9" fmla="*/ 0 h 107"/>
                <a:gd name="T10" fmla="*/ 0 w 17"/>
                <a:gd name="T11" fmla="*/ 2147483646 h 107"/>
                <a:gd name="T12" fmla="*/ 2147483646 w 17"/>
                <a:gd name="T13" fmla="*/ 2147483646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2147483646 w 294"/>
                <a:gd name="T1" fmla="*/ 2147483646 h 568"/>
                <a:gd name="T2" fmla="*/ 2147483646 w 294"/>
                <a:gd name="T3" fmla="*/ 2147483646 h 568"/>
                <a:gd name="T4" fmla="*/ 2147483646 w 294"/>
                <a:gd name="T5" fmla="*/ 2147483646 h 568"/>
                <a:gd name="T6" fmla="*/ 2147483646 w 294"/>
                <a:gd name="T7" fmla="*/ 2147483646 h 568"/>
                <a:gd name="T8" fmla="*/ 2147483646 w 294"/>
                <a:gd name="T9" fmla="*/ 2147483646 h 568"/>
                <a:gd name="T10" fmla="*/ 2147483646 w 294"/>
                <a:gd name="T11" fmla="*/ 2147483646 h 568"/>
                <a:gd name="T12" fmla="*/ 2147483646 w 294"/>
                <a:gd name="T13" fmla="*/ 0 h 568"/>
                <a:gd name="T14" fmla="*/ 2147483646 w 294"/>
                <a:gd name="T15" fmla="*/ 0 h 568"/>
                <a:gd name="T16" fmla="*/ 2147483646 w 294"/>
                <a:gd name="T17" fmla="*/ 2147483646 h 568"/>
                <a:gd name="T18" fmla="*/ 2147483646 w 294"/>
                <a:gd name="T19" fmla="*/ 2147483646 h 568"/>
                <a:gd name="T20" fmla="*/ 2147483646 w 294"/>
                <a:gd name="T21" fmla="*/ 2147483646 h 568"/>
                <a:gd name="T22" fmla="*/ 2147483646 w 294"/>
                <a:gd name="T23" fmla="*/ 2147483646 h 568"/>
                <a:gd name="T24" fmla="*/ 2147483646 w 294"/>
                <a:gd name="T25" fmla="*/ 2147483646 h 568"/>
                <a:gd name="T26" fmla="*/ 0 w 294"/>
                <a:gd name="T27" fmla="*/ 2147483646 h 568"/>
                <a:gd name="T28" fmla="*/ 2147483646 w 294"/>
                <a:gd name="T29" fmla="*/ 2147483646 h 568"/>
                <a:gd name="T30" fmla="*/ 2147483646 w 294"/>
                <a:gd name="T31" fmla="*/ 2147483646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147483646 w 25"/>
                <a:gd name="T3" fmla="*/ 2147483646 h 53"/>
                <a:gd name="T4" fmla="*/ 2147483646 w 25"/>
                <a:gd name="T5" fmla="*/ 2147483646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147483646 w 29"/>
                <a:gd name="T3" fmla="*/ 2147483646 h 141"/>
                <a:gd name="T4" fmla="*/ 2147483646 w 29"/>
                <a:gd name="T5" fmla="*/ 2147483646 h 141"/>
                <a:gd name="T6" fmla="*/ 2147483646 w 29"/>
                <a:gd name="T7" fmla="*/ 2147483646 h 141"/>
                <a:gd name="T8" fmla="*/ 2147483646 w 29"/>
                <a:gd name="T9" fmla="*/ 2147483646 h 141"/>
                <a:gd name="T10" fmla="*/ 2147483646 w 29"/>
                <a:gd name="T11" fmla="*/ 2147483646 h 141"/>
                <a:gd name="T12" fmla="*/ 2147483646 w 29"/>
                <a:gd name="T13" fmla="*/ 2147483646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147483646 h 48"/>
                <a:gd name="T2" fmla="*/ 2147483646 w 8"/>
                <a:gd name="T3" fmla="*/ 2147483646 h 48"/>
                <a:gd name="T4" fmla="*/ 2147483646 w 8"/>
                <a:gd name="T5" fmla="*/ 2147483646 h 48"/>
                <a:gd name="T6" fmla="*/ 2147483646 w 8"/>
                <a:gd name="T7" fmla="*/ 2147483646 h 48"/>
                <a:gd name="T8" fmla="*/ 0 w 8"/>
                <a:gd name="T9" fmla="*/ 0 h 48"/>
                <a:gd name="T10" fmla="*/ 0 w 8"/>
                <a:gd name="T11" fmla="*/ 2147483646 h 48"/>
                <a:gd name="T12" fmla="*/ 0 w 8"/>
                <a:gd name="T13" fmla="*/ 2147483646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2147483646 w 44"/>
                <a:gd name="T1" fmla="*/ 2147483646 h 111"/>
                <a:gd name="T2" fmla="*/ 0 w 44"/>
                <a:gd name="T3" fmla="*/ 0 h 111"/>
                <a:gd name="T4" fmla="*/ 2147483646 w 44"/>
                <a:gd name="T5" fmla="*/ 2147483646 h 111"/>
                <a:gd name="T6" fmla="*/ 2147483646 w 44"/>
                <a:gd name="T7" fmla="*/ 2147483646 h 111"/>
                <a:gd name="T8" fmla="*/ 2147483646 w 44"/>
                <a:gd name="T9" fmla="*/ 2147483646 h 111"/>
                <a:gd name="T10" fmla="*/ 2147483646 w 44"/>
                <a:gd name="T11" fmla="*/ 2147483646 h 111"/>
                <a:gd name="T12" fmla="*/ 2147483646 w 44"/>
                <a:gd name="T13" fmla="*/ 2147483646 h 111"/>
                <a:gd name="T14" fmla="*/ 2147483646 w 44"/>
                <a:gd name="T15" fmla="*/ 2147483646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201613" cy="8280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855913" y="754063"/>
            <a:ext cx="98171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52738" y="2576513"/>
            <a:ext cx="9820275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14125" y="7402513"/>
            <a:ext cx="1262063" cy="446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2738" y="7408863"/>
            <a:ext cx="8393112" cy="439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85788" y="950913"/>
            <a:ext cx="858837" cy="4413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rgbClr val="FEFFFF"/>
                </a:solidFill>
              </a:defRPr>
            </a:lvl1pPr>
          </a:lstStyle>
          <a:p>
            <a:fld id="{7E628038-A1E9-4A65-9901-F00373A5932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</p:sldLayoutIdLst>
  <p:txStyles>
    <p:titleStyle>
      <a:lvl1pPr algn="l" defTabSz="503238" rtl="0" eaLnBrk="0" fontAlgn="base" hangingPunct="0">
        <a:spcBef>
          <a:spcPct val="0"/>
        </a:spcBef>
        <a:spcAft>
          <a:spcPct val="0"/>
        </a:spcAft>
        <a:defRPr sz="39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503238" rtl="0" eaLnBrk="0" fontAlgn="base" hangingPunct="0">
        <a:spcBef>
          <a:spcPct val="0"/>
        </a:spcBef>
        <a:spcAft>
          <a:spcPct val="0"/>
        </a:spcAft>
        <a:defRPr sz="3900">
          <a:solidFill>
            <a:srgbClr val="262626"/>
          </a:solidFill>
          <a:latin typeface="Century Gothic" panose="020B0502020202020204" pitchFamily="34" charset="0"/>
        </a:defRPr>
      </a:lvl2pPr>
      <a:lvl3pPr algn="l" defTabSz="503238" rtl="0" eaLnBrk="0" fontAlgn="base" hangingPunct="0">
        <a:spcBef>
          <a:spcPct val="0"/>
        </a:spcBef>
        <a:spcAft>
          <a:spcPct val="0"/>
        </a:spcAft>
        <a:defRPr sz="3900">
          <a:solidFill>
            <a:srgbClr val="262626"/>
          </a:solidFill>
          <a:latin typeface="Century Gothic" panose="020B0502020202020204" pitchFamily="34" charset="0"/>
        </a:defRPr>
      </a:lvl3pPr>
      <a:lvl4pPr algn="l" defTabSz="503238" rtl="0" eaLnBrk="0" fontAlgn="base" hangingPunct="0">
        <a:spcBef>
          <a:spcPct val="0"/>
        </a:spcBef>
        <a:spcAft>
          <a:spcPct val="0"/>
        </a:spcAft>
        <a:defRPr sz="3900">
          <a:solidFill>
            <a:srgbClr val="262626"/>
          </a:solidFill>
          <a:latin typeface="Century Gothic" panose="020B0502020202020204" pitchFamily="34" charset="0"/>
        </a:defRPr>
      </a:lvl4pPr>
      <a:lvl5pPr algn="l" defTabSz="503238" rtl="0" eaLnBrk="0" fontAlgn="base" hangingPunct="0">
        <a:spcBef>
          <a:spcPct val="0"/>
        </a:spcBef>
        <a:spcAft>
          <a:spcPct val="0"/>
        </a:spcAft>
        <a:defRPr sz="39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6238" indent="-376238" algn="l" defTabSz="503238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900" kern="1200">
          <a:solidFill>
            <a:srgbClr val="404040"/>
          </a:solidFill>
          <a:latin typeface="+mn-lt"/>
          <a:ea typeface="+mn-ea"/>
          <a:cs typeface="+mn-cs"/>
        </a:defRPr>
      </a:lvl1pPr>
      <a:lvl2pPr marL="817563" indent="-314325" algn="l" defTabSz="503238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700" kern="1200">
          <a:solidFill>
            <a:srgbClr val="404040"/>
          </a:solidFill>
          <a:latin typeface="+mn-lt"/>
          <a:ea typeface="+mn-ea"/>
          <a:cs typeface="+mn-cs"/>
        </a:defRPr>
      </a:lvl2pPr>
      <a:lvl3pPr marL="1258888" indent="-250825" algn="l" defTabSz="503238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500" kern="1200">
          <a:solidFill>
            <a:srgbClr val="404040"/>
          </a:solidFill>
          <a:latin typeface="+mn-lt"/>
          <a:ea typeface="+mn-ea"/>
          <a:cs typeface="+mn-cs"/>
        </a:defRPr>
      </a:lvl3pPr>
      <a:lvl4pPr marL="1762125" indent="-250825" algn="l" defTabSz="503238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300" kern="1200">
          <a:solidFill>
            <a:srgbClr val="404040"/>
          </a:solidFill>
          <a:latin typeface="+mn-lt"/>
          <a:ea typeface="+mn-ea"/>
          <a:cs typeface="+mn-cs"/>
        </a:defRPr>
      </a:lvl4pPr>
      <a:lvl5pPr marL="2265363" indent="-250825" algn="l" defTabSz="503238" rtl="0" eaLnBrk="0" fontAlgn="base" hangingPunct="0">
        <a:spcBef>
          <a:spcPts val="11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300" kern="1200">
          <a:solidFill>
            <a:srgbClr val="404040"/>
          </a:solidFill>
          <a:latin typeface="+mn-lt"/>
          <a:ea typeface="+mn-ea"/>
          <a:cs typeface="+mn-cs"/>
        </a:defRPr>
      </a:lvl5pPr>
      <a:lvl6pPr marL="2770083" indent="-251826" algn="l" defTabSz="50365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3735" indent="-251826" algn="l" defTabSz="50365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77386" indent="-251826" algn="l" defTabSz="50365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1038" indent="-251826" algn="l" defTabSz="50365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1pPr>
      <a:lvl2pPr marL="503652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1007303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3pPr>
      <a:lvl4pPr marL="1510955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014606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518258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021909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525561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029212" algn="l" defTabSz="503652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2288" y="574675"/>
            <a:ext cx="12161837" cy="3997325"/>
          </a:xfrm>
        </p:spPr>
        <p:txBody>
          <a:bodyPr rtlCol="0">
            <a:noAutofit/>
          </a:bodyPr>
          <a:lstStyle/>
          <a:p>
            <a:pPr algn="ctr" defTabSz="503652" eaLnBrk="1" fontAlgn="auto" hangingPunct="1">
              <a:spcAft>
                <a:spcPts val="0"/>
              </a:spcAft>
              <a:defRPr/>
            </a:pPr>
            <a:r>
              <a:rPr lang="ru-RU" alt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Влияние заквасок нового поколения на качество силоса различного ботанического состава</a:t>
            </a:r>
            <a:endParaRPr lang="ru-RU" altLang="ru-RU" sz="60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6575425" y="5435600"/>
            <a:ext cx="63976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i="1">
                <a:solidFill>
                  <a:srgbClr val="000066"/>
                </a:solidFill>
              </a:rPr>
              <a:t>Директор</a:t>
            </a:r>
            <a:endParaRPr lang="en-US" altLang="ru-RU" sz="2400" b="1" i="1">
              <a:solidFill>
                <a:srgbClr val="000066"/>
              </a:solidFill>
            </a:endParaRPr>
          </a:p>
          <a:p>
            <a:pPr algn="ctr" eaLnBrk="1" hangingPunct="1"/>
            <a:r>
              <a:rPr lang="ru-RU" altLang="ru-RU" sz="2400" b="1" i="1">
                <a:solidFill>
                  <a:srgbClr val="000066"/>
                </a:solidFill>
              </a:rPr>
              <a:t>Ярославского НИИЖК – филиала ФНЦ «ВИК им. В.Р. Вильямса»</a:t>
            </a:r>
          </a:p>
          <a:p>
            <a:pPr algn="ctr" eaLnBrk="1" hangingPunct="1"/>
            <a:r>
              <a:rPr lang="ru-RU" altLang="ru-RU" sz="2400" b="1" i="1">
                <a:solidFill>
                  <a:srgbClr val="000066"/>
                </a:solidFill>
              </a:rPr>
              <a:t>Коновалов </a:t>
            </a:r>
          </a:p>
          <a:p>
            <a:pPr algn="ctr" eaLnBrk="1" hangingPunct="1"/>
            <a:r>
              <a:rPr lang="ru-RU" altLang="ru-RU" sz="2400" b="1" i="1">
                <a:solidFill>
                  <a:srgbClr val="000066"/>
                </a:solidFill>
              </a:rPr>
              <a:t>Александр Владимирович</a:t>
            </a:r>
            <a:endParaRPr lang="ru-RU" altLang="ru-RU" sz="3200" b="1" i="1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754747"/>
              </p:ext>
            </p:extLst>
          </p:nvPr>
        </p:nvGraphicFramePr>
        <p:xfrm>
          <a:off x="266456" y="1259880"/>
          <a:ext cx="6192838" cy="317358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592350"/>
                <a:gridCol w="924602"/>
                <a:gridCol w="1337943"/>
                <a:gridCol w="1337943"/>
              </a:tblGrid>
              <a:tr h="28039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30,12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31,47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30,72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9,28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8,23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8,87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27,61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27,85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2,76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2,98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3,52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52,48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54,96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53,93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0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7,89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5,99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5,85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2176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10,07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9,92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9,97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560793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</a:tbl>
          </a:graphicData>
        </a:graphic>
      </p:graphicFrame>
      <p:sp>
        <p:nvSpPr>
          <p:cNvPr id="28728" name="Прямоугольник 2"/>
          <p:cNvSpPr>
            <a:spLocks noChangeArrowheads="1"/>
          </p:cNvSpPr>
          <p:nvPr/>
        </p:nvSpPr>
        <p:spPr bwMode="auto">
          <a:xfrm>
            <a:off x="265113" y="465138"/>
            <a:ext cx="645001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Закваска №5 Бактериальный препарат на основе </a:t>
            </a:r>
            <a:r>
              <a:rPr lang="en-US" altLang="ru-RU">
                <a:latin typeface="Times New Roman" pitchFamily="18" charset="0"/>
                <a:cs typeface="Times New Roman" pitchFamily="18" charset="0"/>
              </a:rPr>
              <a:t>Saccharomyces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(суспензия)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46657"/>
              </p:ext>
            </p:extLst>
          </p:nvPr>
        </p:nvGraphicFramePr>
        <p:xfrm>
          <a:off x="6721474" y="1263650"/>
          <a:ext cx="6327777" cy="316458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437835"/>
                <a:gridCol w="1155750"/>
                <a:gridCol w="1367096"/>
                <a:gridCol w="1367096"/>
              </a:tblGrid>
              <a:tr h="28768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6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2,75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32,27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31,95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31,00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8,58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8,19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8,09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27,95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28,65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28,85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2,94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3,67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4,08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54,47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53,71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52,03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6,07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6,29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6,75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287689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9,93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9,84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9,64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  <a:tr h="575379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9,35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8" marR="100718" marT="0" marB="0" anchor="ctr"/>
                </a:tc>
              </a:tr>
            </a:tbl>
          </a:graphicData>
        </a:graphic>
      </p:graphicFrame>
      <p:sp>
        <p:nvSpPr>
          <p:cNvPr id="28783" name="Прямоугольник 4"/>
          <p:cNvSpPr>
            <a:spLocks noChangeArrowheads="1"/>
          </p:cNvSpPr>
          <p:nvPr/>
        </p:nvSpPr>
        <p:spPr bwMode="auto">
          <a:xfrm>
            <a:off x="6721475" y="447675"/>
            <a:ext cx="6345238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Закваска №6 Фермент целлюлаза  Целлюлокс А (порошок)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27338" y="5003800"/>
          <a:ext cx="7775575" cy="308631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254892"/>
                <a:gridCol w="4520683"/>
              </a:tblGrid>
              <a:tr h="2803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8,48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27,49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3</a:t>
                      </a:r>
                      <a:r>
                        <a:rPr lang="ru-RU" sz="1600" dirty="0" smtClean="0">
                          <a:effectLst/>
                        </a:rPr>
                        <a:t>,4</a:t>
                      </a:r>
                      <a:r>
                        <a:rPr lang="en-US" sz="1600" dirty="0" smtClean="0">
                          <a:effectLst/>
                        </a:rPr>
                        <a:t>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53,07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6,47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2151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10,06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560790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</a:t>
                      </a:r>
                      <a:r>
                        <a:rPr lang="en-US" sz="1600" dirty="0" smtClean="0">
                          <a:effectLst/>
                        </a:rPr>
                        <a:t>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</a:tbl>
          </a:graphicData>
        </a:graphic>
      </p:graphicFrame>
      <p:sp>
        <p:nvSpPr>
          <p:cNvPr id="28818" name="TextBox 6"/>
          <p:cNvSpPr txBox="1">
            <a:spLocks noChangeArrowheads="1"/>
          </p:cNvSpPr>
          <p:nvPr/>
        </p:nvSpPr>
        <p:spPr bwMode="auto">
          <a:xfrm>
            <a:off x="5999163" y="4572000"/>
            <a:ext cx="1431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25" y="730250"/>
          <a:ext cx="6192837" cy="308609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85322"/>
                <a:gridCol w="1231629"/>
                <a:gridCol w="1337943"/>
                <a:gridCol w="1337943"/>
              </a:tblGrid>
              <a:tr h="2805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500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5611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Общее количество кислот,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3,25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2,86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2,45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2,64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0,55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84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Массовая доля молочной кислоты,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81,23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80,77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76,73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4,10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4" marR="100724" marT="0" marB="0"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745288" y="708025"/>
          <a:ext cx="6503988" cy="308609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89169"/>
                <a:gridCol w="1404487"/>
                <a:gridCol w="1405166"/>
                <a:gridCol w="1405166"/>
              </a:tblGrid>
              <a:tr h="2805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Норма внесения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5,5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5611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3,17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2,64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3,51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</a:t>
                      </a:r>
                      <a:r>
                        <a:rPr lang="ru-RU" sz="1600" dirty="0" err="1">
                          <a:effectLst/>
                        </a:rPr>
                        <a:t>т.ч</a:t>
                      </a:r>
                      <a:r>
                        <a:rPr lang="ru-RU" sz="1600" dirty="0">
                          <a:effectLst/>
                        </a:rPr>
                        <a:t>. молочная,%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2,56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2,06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2,95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0,39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        масляная,%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841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Массовая доля молочной кислоты,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80,76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78,03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84,05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pH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336432"/>
              </p:ext>
            </p:extLst>
          </p:nvPr>
        </p:nvGraphicFramePr>
        <p:xfrm>
          <a:off x="234405" y="4572000"/>
          <a:ext cx="6334669" cy="318769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29576"/>
                <a:gridCol w="1367923"/>
                <a:gridCol w="1368585"/>
                <a:gridCol w="1368585"/>
              </a:tblGrid>
              <a:tr h="28991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9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606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2,81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3,21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3,02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2,10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2,58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        </a:t>
                      </a:r>
                      <a:r>
                        <a:rPr lang="ru-RU" sz="1600" dirty="0" err="1">
                          <a:effectLst/>
                        </a:rPr>
                        <a:t>масляная,%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841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Массовая доля молочной кислоты,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74,73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80,37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78,48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727825" y="4572000"/>
          <a:ext cx="6470650" cy="318769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77436"/>
                <a:gridCol w="1397286"/>
                <a:gridCol w="1397964"/>
                <a:gridCol w="1397964"/>
              </a:tblGrid>
              <a:tr h="28991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Норма внесения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9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27,5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606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3,25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3,27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3,16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2,60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2,57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2,62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0,58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0,07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841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Массовая доля молочной кислоты,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78,59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82,91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  <a:tr h="289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pH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3" marR="100733" marT="0" marB="0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28588" y="354013"/>
            <a:ext cx="6451600" cy="342900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№1 </a:t>
            </a:r>
            <a:r>
              <a:rPr lang="ru-RU" sz="1600" dirty="0" err="1">
                <a:latin typeface="+mn-lt"/>
                <a:cs typeface="Times New Roman" pitchFamily="18" charset="0"/>
              </a:rPr>
              <a:t>Яросил</a:t>
            </a:r>
            <a:r>
              <a:rPr lang="ru-RU" sz="1600" dirty="0">
                <a:latin typeface="+mn-lt"/>
                <a:cs typeface="Times New Roman" pitchFamily="18" charset="0"/>
              </a:rPr>
              <a:t> (суспензия)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15125" y="354013"/>
            <a:ext cx="6451600" cy="342900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№2 </a:t>
            </a:r>
            <a:r>
              <a:rPr lang="ru-RU" sz="1600" dirty="0" err="1">
                <a:latin typeface="+mn-lt"/>
                <a:cs typeface="Times New Roman" pitchFamily="18" charset="0"/>
              </a:rPr>
              <a:t>Яросил</a:t>
            </a:r>
            <a:r>
              <a:rPr lang="ru-RU" sz="1600" dirty="0">
                <a:latin typeface="+mn-lt"/>
                <a:cs typeface="Times New Roman" pitchFamily="18" charset="0"/>
              </a:rPr>
              <a:t> (порошок)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7475" y="3887788"/>
            <a:ext cx="6451600" cy="588962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№3 Бактериальный препарат концентрированных споровых форм консорциум 26-30 (суспензия)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91313" y="3887788"/>
            <a:ext cx="6451600" cy="588962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№4 Бактериальный препарат на основе </a:t>
            </a:r>
            <a:r>
              <a:rPr lang="en-US" sz="1600" dirty="0" err="1">
                <a:latin typeface="+mn-lt"/>
                <a:cs typeface="Times New Roman" pitchFamily="18" charset="0"/>
              </a:rPr>
              <a:t>Actinomyces</a:t>
            </a:r>
            <a:r>
              <a:rPr lang="en-US" sz="1600" dirty="0">
                <a:latin typeface="+mn-lt"/>
                <a:cs typeface="Times New Roman" pitchFamily="18" charset="0"/>
              </a:rPr>
              <a:t> </a:t>
            </a:r>
            <a:r>
              <a:rPr lang="ru-RU" sz="1600" dirty="0">
                <a:latin typeface="+mn-lt"/>
                <a:cs typeface="Times New Roman" pitchFamily="18" charset="0"/>
              </a:rPr>
              <a:t>(суспензия)</a:t>
            </a:r>
          </a:p>
        </p:txBody>
      </p:sp>
      <p:sp>
        <p:nvSpPr>
          <p:cNvPr id="13" name="Овал 12"/>
          <p:cNvSpPr/>
          <p:nvPr/>
        </p:nvSpPr>
        <p:spPr>
          <a:xfrm>
            <a:off x="10602913" y="6300788"/>
            <a:ext cx="1008062" cy="4318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33650" y="6300788"/>
            <a:ext cx="1008063" cy="43180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162503"/>
              </p:ext>
            </p:extLst>
          </p:nvPr>
        </p:nvGraphicFramePr>
        <p:xfrm>
          <a:off x="234405" y="1058863"/>
          <a:ext cx="6451601" cy="317817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70731"/>
                <a:gridCol w="1393174"/>
                <a:gridCol w="1393848"/>
                <a:gridCol w="1393848"/>
              </a:tblGrid>
              <a:tr h="28961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Норма внесения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599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3,06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3,56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2,02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2,83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0,86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0,00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84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Массовая доля молочной кислоты,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76,14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70,14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79,49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  <a:tr h="289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9" marR="100729" marT="0" marB="0"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9588" y="1131888"/>
          <a:ext cx="6345237" cy="308457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33295"/>
                <a:gridCol w="1370206"/>
                <a:gridCol w="1370868"/>
                <a:gridCol w="1370868"/>
              </a:tblGrid>
              <a:tr h="2804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Норма внесения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2,75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560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3,06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3,42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2,69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280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2,46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2,76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2,04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280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0,65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280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0,16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0,00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841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Массовая доля молочной кислоты,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80,39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80,70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75,84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  <a:tr h="280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4,04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4,03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4,02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20" marR="100720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925" y="468313"/>
            <a:ext cx="6451600" cy="590550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№5 Бактериальный препарат на основе </a:t>
            </a:r>
            <a:r>
              <a:rPr lang="en-US" sz="1600" dirty="0">
                <a:latin typeface="+mn-lt"/>
                <a:cs typeface="Times New Roman" pitchFamily="18" charset="0"/>
              </a:rPr>
              <a:t>Saccharomyces </a:t>
            </a:r>
            <a:r>
              <a:rPr lang="ru-RU" sz="1600" dirty="0">
                <a:latin typeface="+mn-lt"/>
                <a:cs typeface="Times New Roman" pitchFamily="18" charset="0"/>
              </a:rPr>
              <a:t>(суспензия)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59588" y="468313"/>
            <a:ext cx="6345237" cy="342900"/>
          </a:xfrm>
          <a:prstGeom prst="rect">
            <a:avLst/>
          </a:prstGeom>
        </p:spPr>
        <p:txBody>
          <a:bodyPr lIns="96899" tIns="48449" rIns="96899" bIns="48449">
            <a:spAutoFit/>
          </a:bodyPr>
          <a:lstStyle/>
          <a:p>
            <a:pPr algn="ctr">
              <a:defRPr/>
            </a:pPr>
            <a:r>
              <a:rPr lang="ru-RU" sz="1600" dirty="0">
                <a:latin typeface="+mn-lt"/>
                <a:cs typeface="Times New Roman" pitchFamily="18" charset="0"/>
              </a:rPr>
              <a:t>Закваска №6 Фермент </a:t>
            </a:r>
            <a:r>
              <a:rPr lang="ru-RU" sz="1600" dirty="0" err="1">
                <a:latin typeface="+mn-lt"/>
                <a:cs typeface="Times New Roman" pitchFamily="18" charset="0"/>
              </a:rPr>
              <a:t>целлюлаза</a:t>
            </a:r>
            <a:r>
              <a:rPr lang="ru-RU" sz="1600" dirty="0">
                <a:latin typeface="+mn-lt"/>
                <a:cs typeface="Times New Roman" pitchFamily="18" charset="0"/>
              </a:rPr>
              <a:t>  </a:t>
            </a:r>
            <a:r>
              <a:rPr lang="ru-RU" sz="1600" dirty="0" err="1">
                <a:latin typeface="+mn-lt"/>
                <a:cs typeface="Times New Roman" pitchFamily="18" charset="0"/>
              </a:rPr>
              <a:t>Целлюлокс</a:t>
            </a:r>
            <a:r>
              <a:rPr lang="ru-RU" sz="1600" dirty="0">
                <a:latin typeface="+mn-lt"/>
                <a:cs typeface="Times New Roman" pitchFamily="18" charset="0"/>
              </a:rPr>
              <a:t> А (порошок)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387725" y="5003800"/>
          <a:ext cx="6856413" cy="276713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3615759"/>
                <a:gridCol w="3240654"/>
              </a:tblGrid>
              <a:tr h="52380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Норма внесения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2,75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2,16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0,47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0,12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560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Массовая доля молочной кислоты,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78,55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  <a:tr h="28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4,00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8" marR="100738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75363" y="4500563"/>
            <a:ext cx="10763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atin typeface="+mn-lt"/>
              </a:rPr>
              <a:t>Контроль</a:t>
            </a:r>
          </a:p>
        </p:txBody>
      </p:sp>
      <p:sp>
        <p:nvSpPr>
          <p:cNvPr id="8" name="Овал 7"/>
          <p:cNvSpPr/>
          <p:nvPr/>
        </p:nvSpPr>
        <p:spPr>
          <a:xfrm>
            <a:off x="2611438" y="2916238"/>
            <a:ext cx="1008062" cy="360362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51300" y="2916238"/>
            <a:ext cx="1008063" cy="360362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044363" y="2808288"/>
            <a:ext cx="1008062" cy="323850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93725" y="473075"/>
          <a:ext cx="12674599" cy="77200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9980"/>
                <a:gridCol w="2613319"/>
                <a:gridCol w="2805880"/>
                <a:gridCol w="3335420"/>
              </a:tblGrid>
              <a:tr h="36574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Название закваски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Разведение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Класс силоса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 масляной кислоте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 питательности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err="1" smtClean="0">
                          <a:effectLst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</a:rPr>
                        <a:t> (суспензия)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50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275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500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err="1" smtClean="0">
                          <a:effectLst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</a:rPr>
                        <a:t>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5,5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10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effectLst/>
                        </a:rPr>
                        <a:t>Бактериальный препарат концентрированных споровых форм (суспензия)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 мл/т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5,5  мл/т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10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effectLst/>
                        </a:rPr>
                        <a:t>Бактериальный препарат на основе </a:t>
                      </a:r>
                      <a:r>
                        <a:rPr lang="en-US" sz="1800" kern="1200" dirty="0" err="1" smtClean="0">
                          <a:effectLst/>
                        </a:rPr>
                        <a:t>Actinomyces</a:t>
                      </a:r>
                      <a:r>
                        <a:rPr lang="en-US" sz="1800" kern="1200" dirty="0" smtClean="0">
                          <a:effectLst/>
                        </a:rPr>
                        <a:t> </a:t>
                      </a:r>
                      <a:r>
                        <a:rPr lang="ru-RU" sz="1800" kern="1200" dirty="0" smtClean="0">
                          <a:effectLst/>
                        </a:rPr>
                        <a:t>(суспензия)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27,5</a:t>
                      </a:r>
                      <a:r>
                        <a:rPr lang="ru-RU" sz="1800" baseline="0" dirty="0" smtClean="0"/>
                        <a:t>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5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50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effectLst/>
                        </a:rPr>
                        <a:t>Бактериальный препарат на основе </a:t>
                      </a:r>
                      <a:r>
                        <a:rPr lang="en-US" sz="1800" kern="1200" dirty="0" smtClean="0">
                          <a:effectLst/>
                        </a:rPr>
                        <a:t>Saccharomyces </a:t>
                      </a:r>
                      <a:r>
                        <a:rPr lang="ru-RU" sz="1800" kern="1200" dirty="0" smtClean="0">
                          <a:effectLst/>
                        </a:rPr>
                        <a:t>(суспензия)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11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5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 мл/т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5746">
                <a:tc rowSpan="3"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effectLst/>
                        </a:rPr>
                        <a:t>Фермент </a:t>
                      </a:r>
                      <a:r>
                        <a:rPr lang="ru-RU" sz="1800" kern="1200" dirty="0" err="1" smtClean="0">
                          <a:effectLst/>
                        </a:rPr>
                        <a:t>целлюлаза</a:t>
                      </a:r>
                      <a:r>
                        <a:rPr lang="ru-RU" sz="1800" kern="1200" dirty="0" smtClean="0">
                          <a:effectLst/>
                        </a:rPr>
                        <a:t>,  </a:t>
                      </a:r>
                      <a:r>
                        <a:rPr lang="ru-RU" sz="1800" kern="1200" dirty="0" err="1" smtClean="0">
                          <a:effectLst/>
                        </a:rPr>
                        <a:t>Целлюлокс</a:t>
                      </a:r>
                      <a:r>
                        <a:rPr lang="ru-RU" sz="1800" kern="1200" dirty="0" smtClean="0">
                          <a:effectLst/>
                        </a:rPr>
                        <a:t> А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0,5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2,75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  <a:tr h="36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5 г/т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574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контроль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н/к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6" marR="45726" marT="45715" marB="45715"/>
                </a:tc>
              </a:tr>
            </a:tbl>
          </a:graphicData>
        </a:graphic>
      </p:graphicFrame>
      <p:sp>
        <p:nvSpPr>
          <p:cNvPr id="31843" name="TextBox 2"/>
          <p:cNvSpPr txBox="1">
            <a:spLocks noChangeArrowheads="1"/>
          </p:cNvSpPr>
          <p:nvPr/>
        </p:nvSpPr>
        <p:spPr bwMode="auto">
          <a:xfrm>
            <a:off x="3986213" y="0"/>
            <a:ext cx="4748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Класс силоса по ГОСТ 55986-2014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5778500" y="107950"/>
            <a:ext cx="1711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ОПЫТ №2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24771"/>
              </p:ext>
            </p:extLst>
          </p:nvPr>
        </p:nvGraphicFramePr>
        <p:xfrm>
          <a:off x="252413" y="693738"/>
          <a:ext cx="13087449" cy="736441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978249"/>
                <a:gridCol w="1110832"/>
                <a:gridCol w="1110832"/>
                <a:gridCol w="1110832"/>
                <a:gridCol w="1110832"/>
                <a:gridCol w="1110832"/>
                <a:gridCol w="1264070"/>
                <a:gridCol w="957592"/>
                <a:gridCol w="1110832"/>
                <a:gridCol w="1110832"/>
                <a:gridCol w="1111714"/>
              </a:tblGrid>
              <a:tr h="289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концентрированных споровых форм 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на основе 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Actinomy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ces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на основе 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Saccharo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myces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Фермент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целлюлаза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Целлюлокс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(порошок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МФ-1 +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МФ-2 +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Аксфаст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6984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34,91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32,76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32,46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32,30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31,80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34,35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441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19,82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19,38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20,89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20,13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6522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28,75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28,42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29,40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27,91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28,52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27,95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441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6984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40,11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40,82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38,38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38,90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</a:t>
                      </a:r>
                      <a:r>
                        <a:rPr lang="en-US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441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9,49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441951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КРС,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10,79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  <a:tr h="652263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6" marB="4571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77825" y="900113"/>
          <a:ext cx="12927013" cy="629443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954000"/>
                <a:gridCol w="1097214"/>
                <a:gridCol w="1097214"/>
                <a:gridCol w="1097214"/>
                <a:gridCol w="1097214"/>
                <a:gridCol w="1097214"/>
                <a:gridCol w="1248574"/>
                <a:gridCol w="945854"/>
                <a:gridCol w="1097214"/>
                <a:gridCol w="1097214"/>
                <a:gridCol w="1098087"/>
              </a:tblGrid>
              <a:tr h="2895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концентрированных споровых форм 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на основе 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Actinomy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ces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Бактериа-льный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препарат на основе 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Saccharo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myces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суспен-зия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Фермент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целлюлаза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Целлюлокс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(порошок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МФ-1 +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МФ-2 +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Аксфаст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698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кислот,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4419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 молочная,%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2,45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4419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уксусная,%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0,94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4419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масляная,%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932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Массовая доля молочной кислоты, %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71,88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73,18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67,68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72,01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75,77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71,04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70,82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75,53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73,35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  <a:tr h="4419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4,74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2" marR="45722" marT="45719" marB="45719" anchor="ctr"/>
                </a:tc>
              </a:tr>
            </a:tbl>
          </a:graphicData>
        </a:graphic>
      </p:graphicFrame>
      <p:sp>
        <p:nvSpPr>
          <p:cNvPr id="2" name="Овал 1"/>
          <p:cNvSpPr/>
          <p:nvPr/>
        </p:nvSpPr>
        <p:spPr>
          <a:xfrm>
            <a:off x="3475038" y="5292725"/>
            <a:ext cx="1008062" cy="576263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939088" y="5292725"/>
            <a:ext cx="1008062" cy="576263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77825" y="646113"/>
          <a:ext cx="12458701" cy="73217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853206"/>
                <a:gridCol w="2568804"/>
                <a:gridCol w="2758086"/>
                <a:gridCol w="3278605"/>
              </a:tblGrid>
              <a:tr h="365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Название закваски</a:t>
                      </a:r>
                      <a:endParaRPr lang="ru-RU" sz="18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Разведение</a:t>
                      </a:r>
                      <a:endParaRPr lang="ru-RU" sz="18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Класс силоса</a:t>
                      </a:r>
                      <a:endParaRPr lang="ru-RU" sz="18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 масляной кислоте</a:t>
                      </a:r>
                      <a:endParaRPr lang="ru-RU" sz="18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 питательности</a:t>
                      </a:r>
                      <a:endParaRPr lang="ru-RU" sz="18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</a:tr>
              <a:tr h="415175">
                <a:tc>
                  <a:txBody>
                    <a:bodyPr/>
                    <a:lstStyle/>
                    <a:p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(суспензия)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2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415175">
                <a:tc>
                  <a:txBody>
                    <a:bodyPr/>
                    <a:lstStyle/>
                    <a:p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(порошок)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г/т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29551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Бактериальный препарат концентрированных споровых форм (суспензия)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1024759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Actinomyces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1024759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Saccharomyces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719967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Фермент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целлюлаза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Целлюлокс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А (порошок)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г/т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5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МФ-1 +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Биосиб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415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МФ-2 +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Биосиб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2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4151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Аксфаст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Голд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100 мл/т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3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41517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контроль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2" marB="551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-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2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n-lt"/>
                        </a:rPr>
                        <a:t>1</a:t>
                      </a:r>
                      <a:endParaRPr lang="ru-RU" sz="20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</a:tbl>
          </a:graphicData>
        </a:graphic>
      </p:graphicFrame>
      <p:sp>
        <p:nvSpPr>
          <p:cNvPr id="34882" name="TextBox 2"/>
          <p:cNvSpPr txBox="1">
            <a:spLocks noChangeArrowheads="1"/>
          </p:cNvSpPr>
          <p:nvPr/>
        </p:nvSpPr>
        <p:spPr bwMode="auto">
          <a:xfrm>
            <a:off x="3402013" y="0"/>
            <a:ext cx="5400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Класс силоса по ГОСТ 55986-2014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0" y="-4763"/>
            <a:ext cx="13430250" cy="59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Опыт №3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3525" y="836613"/>
          <a:ext cx="13009565" cy="6183312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838687"/>
                <a:gridCol w="1451867"/>
                <a:gridCol w="1454470"/>
                <a:gridCol w="1451867"/>
                <a:gridCol w="1454470"/>
                <a:gridCol w="1451867"/>
                <a:gridCol w="1451867"/>
                <a:gridCol w="1454470"/>
              </a:tblGrid>
              <a:tr h="92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ферменты  +</a:t>
                      </a:r>
                    </a:p>
                    <a:p>
                      <a:pPr algn="ctr"/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ферменты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084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внесения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642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Сухое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вещество,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19,28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22,79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18,91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21,06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19,62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21,30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18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Сырой протеин,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16,83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17,18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15,42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16,29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17,11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18,42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16,93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18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Сырая клетчатка,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23,35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19,73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24,98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16,72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24,10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19,26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18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Сырой жир,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3,05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2,82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3,11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2,95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2,3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2,78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6840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БЭВ,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47,62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51,13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47,76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54,73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47,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50,40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47,51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18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Зола,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9,10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9,15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8,76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9,32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9,01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9,62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9,32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518630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ОЭ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КРС, МДж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12,18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14,07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11,41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16,17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14,44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12,13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  <a:tr h="909727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ОЭ по сырым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веществам, МДж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720" marR="45720" marT="45711" marB="45711"/>
                </a:tc>
                <a:tc>
                  <a:txBody>
                    <a:bodyPr/>
                    <a:lstStyle/>
                    <a:p>
                      <a:pPr marL="0" marR="0" indent="0" algn="ctr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9,76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10,10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9,62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10,34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9,70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10,11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9,72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4" marR="100734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056526"/>
              </p:ext>
            </p:extLst>
          </p:nvPr>
        </p:nvGraphicFramePr>
        <p:xfrm>
          <a:off x="522437" y="827832"/>
          <a:ext cx="12573000" cy="586740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743978"/>
                <a:gridCol w="1403427"/>
                <a:gridCol w="1512431"/>
                <a:gridCol w="1296939"/>
                <a:gridCol w="1223485"/>
                <a:gridCol w="1583370"/>
                <a:gridCol w="1403427"/>
                <a:gridCol w="1405943"/>
              </a:tblGrid>
              <a:tr h="1097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Показатели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err="1" smtClean="0">
                          <a:effectLst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</a:rPr>
                        <a:t> ферменты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100740" marR="10074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5036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err="1" smtClean="0">
                          <a:effectLst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</a:rPr>
                        <a:t> (порошок)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0" dirty="0" smtClean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100740" marR="10074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kern="1200" dirty="0" err="1" smtClean="0">
                          <a:effectLst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</a:rPr>
                        <a:t> ферменты  +</a:t>
                      </a:r>
                    </a:p>
                    <a:p>
                      <a:pPr algn="ctr"/>
                      <a:r>
                        <a:rPr lang="ru-RU" sz="1800" kern="1200" dirty="0" err="1" smtClean="0">
                          <a:effectLst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</a:rPr>
                        <a:t> (порошок)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100740" marR="10074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100734" marR="1007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Контроль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4673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Норма внесения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 г/т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r>
                        <a:rPr lang="ru-RU" sz="2000" dirty="0" smtClean="0">
                          <a:effectLst/>
                        </a:rPr>
                        <a:t>-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966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Общее количество кислот,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2,91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3,39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2,87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3,02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3,19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2,97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3,32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467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 т.ч. молочная,%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2,21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2,60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2,20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2,31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2,38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2,17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2,62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467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        уксусная,%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0,53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0,69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0,46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0,47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0,81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0,76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0,64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467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        масляная,%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0,17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0,10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0,21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0,24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146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Массовая доля молочной кислоты, %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75,95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76,70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76,66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76,49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74,61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73,06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78,92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  <a:tr h="467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4,07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4,11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4,12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4,19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4,20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4,09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4,28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40" marR="100740" marT="0" marB="0" anchor="ctr"/>
                </a:tc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4770909" y="4230688"/>
            <a:ext cx="1008062" cy="576262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459541" y="4230688"/>
            <a:ext cx="1008063" cy="576262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947373" y="4230688"/>
            <a:ext cx="1008062" cy="576262"/>
          </a:xfrm>
          <a:prstGeom prst="ellipse">
            <a:avLst/>
          </a:prstGeom>
          <a:solidFill>
            <a:schemeClr val="accent1">
              <a:alpha val="2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0850" y="1116013"/>
          <a:ext cx="12458701" cy="523717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853206"/>
                <a:gridCol w="2568804"/>
                <a:gridCol w="2758086"/>
                <a:gridCol w="3278605"/>
              </a:tblGrid>
              <a:tr h="499719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Название закваски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Разведение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Класс силоса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2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По масляной кислоте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По питательности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 anchor="ctr"/>
                </a:tc>
              </a:tr>
              <a:tr h="541363">
                <a:tc rowSpan="2"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Целлюлозолитические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ферменты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1" marB="551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2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5413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0" marR="134300" marT="55203" marB="55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10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136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(порошок)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1" marB="551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3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5413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0" marR="134300" marT="55203" marB="55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10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3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  <a:tr h="541363">
                <a:tc rowSpan="2">
                  <a:txBody>
                    <a:bodyPr/>
                    <a:lstStyle/>
                    <a:p>
                      <a:r>
                        <a:rPr lang="ru-RU" sz="2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Целлюлозолитические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ферменты  + </a:t>
                      </a:r>
                      <a:r>
                        <a:rPr lang="ru-RU" sz="2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(порошок)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18" marR="134318" marT="55209" marB="552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66332">
                <a:tc vMerge="1">
                  <a:txBody>
                    <a:bodyPr/>
                    <a:lstStyle/>
                    <a:p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0" marR="134310" marT="55221" marB="552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10 г/т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136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контроль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34308" marR="134308" marT="55191" marB="551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-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n-lt"/>
                        </a:rPr>
                        <a:t>1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1448" marR="91448" marT="45709" marB="45709"/>
                </a:tc>
              </a:tr>
            </a:tbl>
          </a:graphicData>
        </a:graphic>
      </p:graphicFrame>
      <p:sp>
        <p:nvSpPr>
          <p:cNvPr id="37936" name="TextBox 2"/>
          <p:cNvSpPr txBox="1">
            <a:spLocks noChangeArrowheads="1"/>
          </p:cNvSpPr>
          <p:nvPr/>
        </p:nvSpPr>
        <p:spPr bwMode="auto">
          <a:xfrm>
            <a:off x="4194845" y="395288"/>
            <a:ext cx="4826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Класс силоса по ГОСТ 55986-2014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377825" y="1616075"/>
            <a:ext cx="6769100" cy="6711950"/>
          </a:xfrm>
        </p:spPr>
        <p:txBody>
          <a:bodyPr rtlCol="0">
            <a:normAutofit fontScale="92500"/>
          </a:bodyPr>
          <a:lstStyle/>
          <a:p>
            <a:pPr marL="0" indent="0" algn="just" defTabSz="503652" eaLnBrk="1" fontAlgn="auto" hangingPunct="1">
              <a:spcBef>
                <a:spcPts val="1102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5400" b="1" u="sng" dirty="0" smtClean="0">
                <a:solidFill>
                  <a:schemeClr val="accent2">
                    <a:lumMod val="50000"/>
                  </a:schemeClr>
                </a:solidFill>
              </a:rPr>
              <a:t>Цель исследования</a:t>
            </a:r>
            <a:r>
              <a:rPr lang="ru-RU" altLang="ru-RU" sz="5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ru-RU" alt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изучить влияние различных заквасок на классность силоса из силосуемой зеленой массы разного ботанического состава </a:t>
            </a:r>
            <a:endParaRPr lang="ru-RU" altLang="ru-RU" sz="5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5" name="Picture 4" descr="Ð¢ÐµÑÐ½Ð¾Ð»Ð¾Ð³Ð¸Ñ Ð·Ð°Ð³Ð¾ÑÐ¾Ð²ÐºÐ¸ ÑÐ¸Ð»Ð¾ÑÐ°"/>
          <p:cNvPicPr>
            <a:picLocks noChangeAspect="1" noChangeArrowheads="1"/>
          </p:cNvPicPr>
          <p:nvPr/>
        </p:nvPicPr>
        <p:blipFill>
          <a:blip r:embed="rId2"/>
          <a:srcRect b="11494"/>
          <a:stretch>
            <a:fillRect/>
          </a:stretch>
        </p:blipFill>
        <p:spPr bwMode="auto">
          <a:xfrm>
            <a:off x="7435850" y="1763713"/>
            <a:ext cx="5754688" cy="41036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78422" y="323776"/>
          <a:ext cx="12889432" cy="7704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2"/>
          <p:cNvSpPr>
            <a:spLocks noChangeArrowheads="1"/>
          </p:cNvSpPr>
          <p:nvPr/>
        </p:nvSpPr>
        <p:spPr bwMode="auto">
          <a:xfrm>
            <a:off x="2250629" y="6444456"/>
            <a:ext cx="9412287" cy="140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1700" i="1" dirty="0"/>
              <a:t>Ярославский НИИЖК-филиал ФНЦ «ВИК им. В.Р. Вильямса»</a:t>
            </a:r>
          </a:p>
          <a:p>
            <a:pPr algn="ctr"/>
            <a:endParaRPr lang="ru-RU" altLang="ru-RU" sz="1700" i="1" dirty="0"/>
          </a:p>
          <a:p>
            <a:pPr algn="ctr"/>
            <a:r>
              <a:rPr lang="ru-RU" altLang="ru-RU" sz="1700" i="1" dirty="0"/>
              <a:t>150517 </a:t>
            </a:r>
            <a:r>
              <a:rPr lang="ru-RU" altLang="ru-RU" sz="1700" i="1" dirty="0" smtClean="0"/>
              <a:t>Ярославская </a:t>
            </a:r>
            <a:r>
              <a:rPr lang="ru-RU" altLang="ru-RU" sz="1700" i="1" dirty="0"/>
              <a:t>область, Ярославский район, п. Михайловский, ул. Ленина д.1</a:t>
            </a:r>
          </a:p>
          <a:p>
            <a:pPr algn="ctr"/>
            <a:r>
              <a:rPr lang="ru-RU" altLang="ru-RU" sz="1700" i="1" dirty="0"/>
              <a:t>Тел. +7 (4852) </a:t>
            </a:r>
            <a:r>
              <a:rPr lang="ru-RU" altLang="ru-RU" sz="1700" i="1" dirty="0" smtClean="0"/>
              <a:t>43-7</a:t>
            </a:r>
            <a:r>
              <a:rPr lang="en-US" altLang="ru-RU" sz="1700" i="1" dirty="0" smtClean="0"/>
              <a:t>5</a:t>
            </a:r>
            <a:r>
              <a:rPr lang="ru-RU" altLang="ru-RU" sz="1700" i="1" dirty="0" smtClean="0"/>
              <a:t>-</a:t>
            </a:r>
            <a:r>
              <a:rPr lang="en-US" altLang="ru-RU" sz="1700" i="1" dirty="0" smtClean="0"/>
              <a:t>67</a:t>
            </a:r>
            <a:endParaRPr lang="ru-RU" altLang="ru-RU" sz="1700" i="1" dirty="0"/>
          </a:p>
          <a:p>
            <a:pPr algn="ctr"/>
            <a:r>
              <a:rPr lang="en-US" altLang="ru-RU" sz="1700" i="1" dirty="0"/>
              <a:t>E</a:t>
            </a:r>
            <a:r>
              <a:rPr lang="ru-RU" altLang="ru-RU" sz="1700" i="1" dirty="0"/>
              <a:t>-</a:t>
            </a:r>
            <a:r>
              <a:rPr lang="en-US" altLang="ru-RU" sz="1700" i="1" dirty="0"/>
              <a:t>mail</a:t>
            </a:r>
            <a:r>
              <a:rPr lang="ru-RU" altLang="ru-RU" sz="1700" i="1" dirty="0"/>
              <a:t>: </a:t>
            </a:r>
            <a:r>
              <a:rPr lang="en-US" altLang="ru-RU" sz="1700" i="1" dirty="0" smtClean="0"/>
              <a:t>yaniizhk@yandex.ru</a:t>
            </a:r>
            <a:endParaRPr lang="ru-RU" altLang="ru-RU" sz="1700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30549" y="323776"/>
            <a:ext cx="11449272" cy="936104"/>
          </a:xfrm>
          <a:prstGeom prst="rect">
            <a:avLst/>
          </a:prstGeom>
        </p:spPr>
        <p:txBody>
          <a:bodyPr lIns="96899" tIns="48449" rIns="96899" bIns="48449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Благодарю за внимание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0" b="22408"/>
          <a:stretch/>
        </p:blipFill>
        <p:spPr bwMode="auto">
          <a:xfrm>
            <a:off x="3690789" y="1393904"/>
            <a:ext cx="5832647" cy="476886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331536"/>
              </p:ext>
            </p:extLst>
          </p:nvPr>
        </p:nvGraphicFramePr>
        <p:xfrm>
          <a:off x="378421" y="785211"/>
          <a:ext cx="5791175" cy="4648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351"/>
                <a:gridCol w="974868"/>
                <a:gridCol w="952978"/>
                <a:gridCol w="952978"/>
              </a:tblGrid>
              <a:tr h="34662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заквасок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 внесения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85400">
                <a:tc>
                  <a:txBody>
                    <a:bodyPr/>
                    <a:lstStyle/>
                    <a:p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275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2031">
                <a:tc>
                  <a:txBody>
                    <a:bodyPr/>
                    <a:lstStyle/>
                    <a:p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5,5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13139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концентрированных споровых форм 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5,5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13139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Actinomyces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27,5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13139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Saccharomyces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мл/т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85222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Фермент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целлюлаза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Целлюлокс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0,5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2,75 г/т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72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контроль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0" marR="45720" marT="45699" marB="4569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51" name="Прямоугольник 2"/>
          <p:cNvSpPr>
            <a:spLocks noChangeArrowheads="1"/>
          </p:cNvSpPr>
          <p:nvPr/>
        </p:nvSpPr>
        <p:spPr bwMode="auto">
          <a:xfrm>
            <a:off x="0" y="-4763"/>
            <a:ext cx="13430250" cy="46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Схемы опытов</a:t>
            </a:r>
          </a:p>
        </p:txBody>
      </p:sp>
      <p:sp>
        <p:nvSpPr>
          <p:cNvPr id="21552" name="Прямоугольник 3"/>
          <p:cNvSpPr>
            <a:spLocks noChangeArrowheads="1"/>
          </p:cNvSpPr>
          <p:nvPr/>
        </p:nvSpPr>
        <p:spPr bwMode="auto">
          <a:xfrm>
            <a:off x="584993" y="150813"/>
            <a:ext cx="50593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1700" b="1" dirty="0">
                <a:latin typeface="Times New Roman" pitchFamily="18" charset="0"/>
                <a:cs typeface="Times New Roman" pitchFamily="18" charset="0"/>
              </a:rPr>
              <a:t>Опыт №1 (силосуемая зеленая масса – злаково-бобовая травосмесь)</a:t>
            </a:r>
          </a:p>
        </p:txBody>
      </p:sp>
      <p:sp>
        <p:nvSpPr>
          <p:cNvPr id="21553" name="Прямоугольник 4"/>
          <p:cNvSpPr>
            <a:spLocks noChangeArrowheads="1"/>
          </p:cNvSpPr>
          <p:nvPr/>
        </p:nvSpPr>
        <p:spPr bwMode="auto">
          <a:xfrm>
            <a:off x="7396163" y="168275"/>
            <a:ext cx="60340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1700" b="1">
                <a:latin typeface="Times New Roman" pitchFamily="18" charset="0"/>
                <a:cs typeface="Times New Roman" pitchFamily="18" charset="0"/>
              </a:rPr>
              <a:t>Опыт №2 (силосуемая зеленая масса – люцерна)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365875" y="590550"/>
          <a:ext cx="6932613" cy="4879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1691"/>
                <a:gridCol w="1830922"/>
              </a:tblGrid>
              <a:tr h="33528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заквасок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Норма внесения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Яросил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9135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концентрированных споровых форм 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9135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Actinomyces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9135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Бактериальный препарат на основе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Saccharomyces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(суспензия)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Фермент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целлюлаза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Целлюлокс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 (порошок)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г/т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МФ-1 +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МФ-2 +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Биосиб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Аксфаст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Голд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 мл/т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7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контроль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722" marR="4572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92" name="Прямоугольник 6"/>
          <p:cNvSpPr>
            <a:spLocks noChangeArrowheads="1"/>
          </p:cNvSpPr>
          <p:nvPr/>
        </p:nvSpPr>
        <p:spPr bwMode="auto">
          <a:xfrm>
            <a:off x="3114675" y="5741988"/>
            <a:ext cx="77184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1700" b="1">
                <a:latin typeface="Times New Roman" pitchFamily="18" charset="0"/>
                <a:cs typeface="Times New Roman" pitchFamily="18" charset="0"/>
              </a:rPr>
              <a:t>Опыт №3 (силосуемая зеленая масса – в бобово-злаковая травосмесь)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85888" y="6116638"/>
          <a:ext cx="11176000" cy="19240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1361"/>
                <a:gridCol w="2088325"/>
                <a:gridCol w="2016314"/>
              </a:tblGrid>
              <a:tr h="38481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заквасок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 внесения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ферменты  + </a:t>
                      </a:r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Целлюлозолитические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ферменты 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Яросил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(порошок)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г/т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0737" marR="100737" marT="0" marB="0" anchor="ctr"/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316" marR="134316" marT="55195" marB="55195" anchor="ctr"/>
                </a:tc>
              </a:tr>
            </a:tbl>
          </a:graphicData>
        </a:graphic>
      </p:graphicFrame>
      <p:sp>
        <p:nvSpPr>
          <p:cNvPr id="21618" name="TextBox 8"/>
          <p:cNvSpPr txBox="1">
            <a:spLocks noChangeArrowheads="1"/>
          </p:cNvSpPr>
          <p:nvPr/>
        </p:nvSpPr>
        <p:spPr bwMode="auto">
          <a:xfrm>
            <a:off x="6338888" y="5434013"/>
            <a:ext cx="6394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140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Примечание: МФ – мультиферментная система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Picture 2" descr="сканирование0014"/>
          <p:cNvSpPr>
            <a:spLocks noChangeAspect="1" noChangeArrowheads="1"/>
          </p:cNvSpPr>
          <p:nvPr/>
        </p:nvSpPr>
        <p:spPr bwMode="auto">
          <a:xfrm>
            <a:off x="2900363" y="844550"/>
            <a:ext cx="7554912" cy="540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2900363" y="6661150"/>
            <a:ext cx="7331075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1 - сосуд для силосуемой массы;</a:t>
            </a:r>
          </a:p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2 - сосуд для насыщенного раствора поваренной соли;</a:t>
            </a:r>
          </a:p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3 - сосуд для приема вытесненного раствора;</a:t>
            </a:r>
          </a:p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а - резиновый шланг; б - резиновые пробки; в - стеклянные трубки; г, д - насыщенный раствор поваренной соли; е – зажим</a:t>
            </a:r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811213" y="122238"/>
            <a:ext cx="11880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Установка для учета выделенных газов брожения при силосовании</a:t>
            </a: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2" descr="сканирование0014"/>
          <p:cNvPicPr>
            <a:picLocks noChangeAspect="1" noChangeArrowheads="1"/>
          </p:cNvPicPr>
          <p:nvPr/>
        </p:nvPicPr>
        <p:blipFill>
          <a:blip r:embed="rId2"/>
          <a:srcRect l="5161" t="711" r="6467" b="7706"/>
          <a:stretch>
            <a:fillRect/>
          </a:stretch>
        </p:blipFill>
        <p:spPr bwMode="auto">
          <a:xfrm>
            <a:off x="2060575" y="649288"/>
            <a:ext cx="9380538" cy="6011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Рисунок 1"/>
          <p:cNvSpPr>
            <a:spLocks noChangeAspect="1"/>
          </p:cNvSpPr>
          <p:nvPr/>
        </p:nvSpPr>
        <p:spPr bwMode="auto">
          <a:xfrm>
            <a:off x="1638300" y="314325"/>
            <a:ext cx="10123488" cy="745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pic>
        <p:nvPicPr>
          <p:cNvPr id="6147" name="Рисунок 2"/>
          <p:cNvPicPr>
            <a:picLocks noChangeAspect="1"/>
          </p:cNvPicPr>
          <p:nvPr/>
        </p:nvPicPr>
        <p:blipFill>
          <a:blip r:embed="rId2"/>
          <a:srcRect t="25502" b="7314"/>
          <a:stretch>
            <a:fillRect/>
          </a:stretch>
        </p:blipFill>
        <p:spPr bwMode="auto">
          <a:xfrm>
            <a:off x="1638300" y="314325"/>
            <a:ext cx="10123488" cy="7454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78421" y="827832"/>
          <a:ext cx="5523623" cy="48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79" name="Прямоугольник 5"/>
          <p:cNvSpPr>
            <a:spLocks noChangeArrowheads="1"/>
          </p:cNvSpPr>
          <p:nvPr/>
        </p:nvSpPr>
        <p:spPr bwMode="auto">
          <a:xfrm>
            <a:off x="593725" y="179388"/>
            <a:ext cx="52212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Химический анализ силосуемой массы предусматривал определение показателей:</a:t>
            </a:r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6859588" y="179388"/>
            <a:ext cx="605313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Химический анализ силоса предусматривал определение показателей: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6931149" y="827833"/>
          <a:ext cx="620461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0"/>
            <a:ext cx="1343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3" name="Picture 1"/>
          <p:cNvSpPr>
            <a:spLocks noChangeAspect="1" noChangeArrowheads="1"/>
          </p:cNvSpPr>
          <p:nvPr/>
        </p:nvSpPr>
        <p:spPr bwMode="auto">
          <a:xfrm>
            <a:off x="161925" y="6661150"/>
            <a:ext cx="691356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24584" name="Прямоугольник 11"/>
          <p:cNvSpPr>
            <a:spLocks noChangeArrowheads="1"/>
          </p:cNvSpPr>
          <p:nvPr/>
        </p:nvSpPr>
        <p:spPr bwMode="auto">
          <a:xfrm>
            <a:off x="781050" y="7769225"/>
            <a:ext cx="12234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b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Где СК – сырая клетчатка, СП – сырой протеин, СЖ – сырой жир, БЭВ – безазотистые экстрактивные вещества</a:t>
            </a:r>
          </a:p>
        </p:txBody>
      </p:sp>
      <p:sp>
        <p:nvSpPr>
          <p:cNvPr id="24585" name="Rectangle 4"/>
          <p:cNvSpPr>
            <a:spLocks noChangeArrowheads="1"/>
          </p:cNvSpPr>
          <p:nvPr/>
        </p:nvSpPr>
        <p:spPr bwMode="auto">
          <a:xfrm>
            <a:off x="0" y="0"/>
            <a:ext cx="134302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24586" name="Picture 3"/>
          <p:cNvSpPr>
            <a:spLocks noChangeAspect="1" noChangeArrowheads="1"/>
          </p:cNvSpPr>
          <p:nvPr/>
        </p:nvSpPr>
        <p:spPr bwMode="auto">
          <a:xfrm>
            <a:off x="161925" y="7308850"/>
            <a:ext cx="12601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2359025" y="5918200"/>
            <a:ext cx="7886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ru-RU" altLang="ru-RU" sz="2400" b="1" dirty="0" smtClean="0"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Расчет питательности проводили по формулам:</a:t>
            </a:r>
          </a:p>
        </p:txBody>
      </p:sp>
      <p:pic>
        <p:nvPicPr>
          <p:cNvPr id="24588" name="Picture 1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593" y="6408149"/>
            <a:ext cx="6913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Picture 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7235825"/>
            <a:ext cx="12601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4089400" y="0"/>
            <a:ext cx="6634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Определение класса силоса по ГОСТ 55986-2014</a:t>
            </a:r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1" t="20470" r="23569" b="20470"/>
          <a:stretch>
            <a:fillRect/>
          </a:stretch>
        </p:blipFill>
        <p:spPr bwMode="auto">
          <a:xfrm>
            <a:off x="7958138" y="463550"/>
            <a:ext cx="5472112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6" t="15547" r="23436" b="23422"/>
          <a:stretch>
            <a:fillRect/>
          </a:stretch>
        </p:blipFill>
        <p:spPr bwMode="auto">
          <a:xfrm>
            <a:off x="306387" y="441156"/>
            <a:ext cx="7527131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8" t="33266" r="24437" b="14339"/>
          <a:stretch>
            <a:fillRect/>
          </a:stretch>
        </p:blipFill>
        <p:spPr bwMode="auto">
          <a:xfrm>
            <a:off x="345281" y="4448174"/>
            <a:ext cx="7488237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00050" y="2195513"/>
          <a:ext cx="12692063" cy="5676897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881560"/>
                <a:gridCol w="2603501"/>
                <a:gridCol w="2603501"/>
                <a:gridCol w="2603501"/>
              </a:tblGrid>
              <a:tr h="5438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Зеленая масса,</a:t>
                      </a:r>
                      <a:r>
                        <a:rPr lang="ru-RU" sz="23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абсолютно-сухое вещество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Злаково-бобовые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Люцерна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Бобово-злаковые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Сухое вещество,</a:t>
                      </a:r>
                      <a:r>
                        <a:rPr lang="ru-RU" sz="23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31,59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34,95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22,88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в сухом веществе: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сырой протеин, %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8,14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20,81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14,90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сырая клетчатка, % 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27,68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29,38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23,17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сырой жир,</a:t>
                      </a:r>
                      <a:r>
                        <a:rPr lang="ru-RU" sz="23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2,12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2,04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1,44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БЭВ, %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56,12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38,66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51,76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зола, %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5,93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9,12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8,74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  <a:tr h="591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Обменная энергия для КРС, МДж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10,02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9,71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10,83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0732" marR="100732" marT="0" marB="0" anchor="ctr"/>
                </a:tc>
              </a:tr>
            </a:tbl>
          </a:graphicData>
        </a:graphic>
      </p:graphicFrame>
      <p:sp>
        <p:nvSpPr>
          <p:cNvPr id="26680" name="Прямоугольник 13"/>
          <p:cNvSpPr>
            <a:spLocks noChangeArrowheads="1"/>
          </p:cNvSpPr>
          <p:nvPr/>
        </p:nvSpPr>
        <p:spPr bwMode="auto">
          <a:xfrm>
            <a:off x="0" y="1476375"/>
            <a:ext cx="134302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Химический состав и питательность силосуемой зеленой массы</a:t>
            </a:r>
          </a:p>
        </p:txBody>
      </p:sp>
      <p:sp>
        <p:nvSpPr>
          <p:cNvPr id="26681" name="TextBox 2"/>
          <p:cNvSpPr txBox="1">
            <a:spLocks noChangeArrowheads="1"/>
          </p:cNvSpPr>
          <p:nvPr/>
        </p:nvSpPr>
        <p:spPr bwMode="auto">
          <a:xfrm>
            <a:off x="3930650" y="468313"/>
            <a:ext cx="5568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Результаты исследований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825417"/>
              </p:ext>
            </p:extLst>
          </p:nvPr>
        </p:nvGraphicFramePr>
        <p:xfrm>
          <a:off x="515938" y="1033599"/>
          <a:ext cx="6392862" cy="309244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612177"/>
                <a:gridCol w="1194138"/>
                <a:gridCol w="1205390"/>
                <a:gridCol w="1381157"/>
              </a:tblGrid>
              <a:tr h="28053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275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500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30,86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30,63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8,40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7,71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8,41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28,48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30,66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27,76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2,02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2,30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55,19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54,20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54,93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7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5,93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5,15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6,04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280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9,80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9,11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9,99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  <a:tr h="561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9,35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39" marR="100739" marT="0" marB="0" anchor="ctr"/>
                </a:tc>
              </a:tr>
            </a:tbl>
          </a:graphicData>
        </a:graphic>
      </p:graphicFrame>
      <p:sp>
        <p:nvSpPr>
          <p:cNvPr id="27704" name="Прямоугольник 7"/>
          <p:cNvSpPr>
            <a:spLocks noChangeArrowheads="1"/>
          </p:cNvSpPr>
          <p:nvPr/>
        </p:nvSpPr>
        <p:spPr bwMode="auto">
          <a:xfrm>
            <a:off x="0" y="609600"/>
            <a:ext cx="64516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Закваска №1 Яросил (суспензия)</a:t>
            </a:r>
          </a:p>
        </p:txBody>
      </p:sp>
      <p:sp>
        <p:nvSpPr>
          <p:cNvPr id="27705" name="Прямоугольник 8"/>
          <p:cNvSpPr>
            <a:spLocks noChangeArrowheads="1"/>
          </p:cNvSpPr>
          <p:nvPr/>
        </p:nvSpPr>
        <p:spPr bwMode="auto">
          <a:xfrm>
            <a:off x="6715125" y="609600"/>
            <a:ext cx="64516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Закваска №2 Яросил (порошок)</a:t>
            </a:r>
          </a:p>
        </p:txBody>
      </p:sp>
      <p:sp>
        <p:nvSpPr>
          <p:cNvPr id="27706" name="Прямоугольник 9"/>
          <p:cNvSpPr>
            <a:spLocks noChangeArrowheads="1"/>
          </p:cNvSpPr>
          <p:nvPr/>
        </p:nvSpPr>
        <p:spPr bwMode="auto">
          <a:xfrm>
            <a:off x="515938" y="4200525"/>
            <a:ext cx="6192837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Закваска №3 Бактериальный препарат концентрированных споровых форм (суспензия)</a:t>
            </a:r>
          </a:p>
        </p:txBody>
      </p:sp>
      <p:sp>
        <p:nvSpPr>
          <p:cNvPr id="27707" name="Прямоугольник 10"/>
          <p:cNvSpPr>
            <a:spLocks noChangeArrowheads="1"/>
          </p:cNvSpPr>
          <p:nvPr/>
        </p:nvSpPr>
        <p:spPr bwMode="auto">
          <a:xfrm>
            <a:off x="6978650" y="4300538"/>
            <a:ext cx="64516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Закваска №4 Бактериальный препарат на основе </a:t>
            </a:r>
            <a:r>
              <a:rPr lang="en-US" altLang="ru-RU">
                <a:latin typeface="Times New Roman" pitchFamily="18" charset="0"/>
                <a:cs typeface="Times New Roman" pitchFamily="18" charset="0"/>
              </a:rPr>
              <a:t>Actinomyces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(суспензия)</a:t>
            </a:r>
          </a:p>
        </p:txBody>
      </p:sp>
      <p:sp>
        <p:nvSpPr>
          <p:cNvPr id="27708" name="Прямоугольник 13"/>
          <p:cNvSpPr>
            <a:spLocks noChangeArrowheads="1"/>
          </p:cNvSpPr>
          <p:nvPr/>
        </p:nvSpPr>
        <p:spPr bwMode="auto">
          <a:xfrm>
            <a:off x="0" y="-69850"/>
            <a:ext cx="134302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99" tIns="48449" rIns="96899" bIns="48449"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Опыт №1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129463" y="1016000"/>
          <a:ext cx="6061076" cy="3090864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326934"/>
                <a:gridCol w="1115188"/>
                <a:gridCol w="1309477"/>
                <a:gridCol w="1309477"/>
              </a:tblGrid>
              <a:tr h="28049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г/т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5,5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 г/т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32,21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31,07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32,43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7,85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9,06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8,12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26,00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28,06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29,55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2,90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2,67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2,74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0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57,90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54,11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5,37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5,49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283472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10,51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9,92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  <a:tr h="560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9,76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0" marR="100710" marT="0" marB="0" anchor="ctr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238535"/>
              </p:ext>
            </p:extLst>
          </p:nvPr>
        </p:nvGraphicFramePr>
        <p:xfrm>
          <a:off x="396875" y="4931954"/>
          <a:ext cx="6430961" cy="3149599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477589"/>
                <a:gridCol w="1174596"/>
                <a:gridCol w="1389388"/>
                <a:gridCol w="1389388"/>
              </a:tblGrid>
              <a:tr h="2804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31,37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30,85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32,09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8,65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8,35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7,88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28,67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28,22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29,37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3,79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3,62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3,54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52,64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53,48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53,26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344799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6,26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6,34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5,95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marL="100717" marR="100717" marT="0" marB="0" anchor="ctr"/>
                </a:tc>
              </a:tr>
              <a:tr h="280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9,72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9,83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  <a:tr h="560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9,38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17" marR="100717" marT="0" marB="0" anchor="ctr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931025" y="4900613"/>
          <a:ext cx="6005513" cy="3168651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373106"/>
                <a:gridCol w="1037463"/>
                <a:gridCol w="1297472"/>
                <a:gridCol w="1297472"/>
              </a:tblGrid>
              <a:tr h="2888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Показатели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Норма внесения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27,5 мл/т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50 мл/т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98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Сухое</a:t>
                      </a:r>
                      <a:r>
                        <a:rPr lang="ru-RU" sz="1600" baseline="0" dirty="0" smtClean="0">
                          <a:effectLst/>
                        </a:rPr>
                        <a:t> вещество,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32,28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31,02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протеин,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7,81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7,89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8,49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Сырая клетчатка,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28,29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30,11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27,49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Сырой жир,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3,99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3,49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4,52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0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БЭВ,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53,91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52,73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53,54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8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Зола, %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6,01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5,78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5,98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288870">
                <a:tc>
                  <a:txBody>
                    <a:bodyPr/>
                    <a:lstStyle/>
                    <a:p>
                      <a:pPr marL="0" marR="0" indent="0" algn="l" defTabSz="96899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</a:rPr>
                        <a:t>ОЭ</a:t>
                      </a:r>
                      <a:r>
                        <a:rPr lang="ru-RU" sz="1600" baseline="0" dirty="0" smtClean="0">
                          <a:effectLst/>
                        </a:rPr>
                        <a:t> для КРС, МДж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9,77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9,27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10,06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  <a:tr h="567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ОЭ по сырым</a:t>
                      </a:r>
                      <a:r>
                        <a:rPr lang="ru-RU" sz="1600" baseline="0" dirty="0" smtClean="0">
                          <a:effectLst/>
                        </a:rPr>
                        <a:t> веществам, МДж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9,48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9,33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9,58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0726" marR="100726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6099</TotalTime>
  <Words>2322</Words>
  <Application>Microsoft Office PowerPoint</Application>
  <PresentationFormat>Произвольный</PresentationFormat>
  <Paragraphs>1067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Легкий дым</vt:lpstr>
      <vt:lpstr>Влияние заквасок нового поколения на качество силоса различного ботанического состава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Ярославского НИИ животноводства и кормопроизводства в реализации национального проекта «Развитие АПК»</dc:title>
  <dc:creator>1</dc:creator>
  <cp:lastModifiedBy>УчСекр</cp:lastModifiedBy>
  <cp:revision>357</cp:revision>
  <cp:lastPrinted>2019-02-27T08:36:03Z</cp:lastPrinted>
  <dcterms:created xsi:type="dcterms:W3CDTF">2007-02-14T08:45:20Z</dcterms:created>
  <dcterms:modified xsi:type="dcterms:W3CDTF">2019-02-27T11:30:28Z</dcterms:modified>
</cp:coreProperties>
</file>