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32" r:id="rId4"/>
  </p:sldMasterIdLst>
  <p:sldIdLst>
    <p:sldId id="264" r:id="rId5"/>
    <p:sldId id="256" r:id="rId6"/>
    <p:sldId id="257" r:id="rId7"/>
    <p:sldId id="259" r:id="rId8"/>
    <p:sldId id="267" r:id="rId9"/>
    <p:sldId id="265" r:id="rId10"/>
    <p:sldId id="266" r:id="rId11"/>
    <p:sldId id="270" r:id="rId12"/>
    <p:sldId id="269" r:id="rId13"/>
    <p:sldId id="268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11267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268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126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325E724-AA3D-49C2-9BC3-0EB507C7064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6574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53DFF-667E-4C39-9213-9D9528C44F8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261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4FBD7-51EA-4C99-BF4E-4F5516397D0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0944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86A37-56A9-469A-9006-D886FB45335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2330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B61DB9-93A6-4894-817C-130FED1162C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9519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32CF0-DB9D-4A59-952B-43CF88D225C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8832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A971C-4B2E-4055-B7AB-24961CAEE64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3205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716A0-C21A-4E18-9E79-C1049E23727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6024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643B9-5786-4CE8-AABB-E3DD3FA5023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6312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9D302-A860-4D42-9508-0C30E89CAC9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4539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234441-93DE-4624-97AE-2C0F7A3D018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8588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11267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268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126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325E724-AA3D-49C2-9BC3-0EB507C7064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672124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53DFF-667E-4C39-9213-9D9528C44F8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1097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4FBD7-51EA-4C99-BF4E-4F5516397D0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02487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86A37-56A9-469A-9006-D886FB45335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36052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B61DB9-93A6-4894-817C-130FED1162C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80782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32CF0-DB9D-4A59-952B-43CF88D225C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87931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A971C-4B2E-4055-B7AB-24961CAEE64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005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716A0-C21A-4E18-9E79-C1049E23727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03881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643B9-5786-4CE8-AABB-E3DD3FA5023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83396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9D302-A860-4D42-9508-0C30E89CAC9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2623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234441-93DE-4624-97AE-2C0F7A3D018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85000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11267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268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126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325E724-AA3D-49C2-9BC3-0EB507C7064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600589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53DFF-667E-4C39-9213-9D9528C44F8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66489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4FBD7-51EA-4C99-BF4E-4F5516397D0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983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86A37-56A9-469A-9006-D886FB45335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5585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B61DB9-93A6-4894-817C-130FED1162C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10407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32CF0-DB9D-4A59-952B-43CF88D225C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6411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A971C-4B2E-4055-B7AB-24961CAEE64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29837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716A0-C21A-4E18-9E79-C1049E23727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92412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643B9-5786-4CE8-AABB-E3DD3FA5023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29111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9D302-A860-4D42-9508-0C30E89CAC9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81852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234441-93DE-4624-97AE-2C0F7A3D018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254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024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CCFF7C-7409-4F6A-B9AC-D59A9D6B6C3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312405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024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CCFF7C-7409-4F6A-B9AC-D59A9D6B6C3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598116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024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CCFF7C-7409-4F6A-B9AC-D59A9D6B6C3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1409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7704" y="116632"/>
            <a:ext cx="6773265" cy="1083632"/>
          </a:xfrm>
        </p:spPr>
        <p:txBody>
          <a:bodyPr/>
          <a:lstStyle/>
          <a:p>
            <a:r>
              <a:rPr lang="ru-RU" altLang="ru-RU" sz="1600" b="1" dirty="0">
                <a:latin typeface="Arial" panose="020B0604020202020204" pitchFamily="34" charset="0"/>
              </a:rPr>
              <a:t>Министерство сельского хозяйства Российской Федерации</a:t>
            </a:r>
            <a:br>
              <a:rPr lang="ru-RU" altLang="ru-RU" sz="1600" b="1" dirty="0">
                <a:latin typeface="Arial" panose="020B0604020202020204" pitchFamily="34" charset="0"/>
              </a:rPr>
            </a:br>
            <a:r>
              <a:rPr lang="ru-RU" altLang="ru-RU" sz="1600" b="1" dirty="0" smtClean="0">
                <a:latin typeface="Arial" panose="020B0604020202020204" pitchFamily="34" charset="0"/>
              </a:rPr>
              <a:t/>
            </a:r>
            <a:br>
              <a:rPr lang="ru-RU" altLang="ru-RU" sz="1600" b="1" dirty="0" smtClean="0">
                <a:latin typeface="Arial" panose="020B0604020202020204" pitchFamily="34" charset="0"/>
              </a:rPr>
            </a:br>
            <a:r>
              <a:rPr lang="ru-RU" altLang="ru-RU" sz="1600" b="1" dirty="0" smtClean="0">
                <a:latin typeface="Arial" panose="020B0604020202020204" pitchFamily="34" charset="0"/>
              </a:rPr>
              <a:t>ФГБОУ </a:t>
            </a:r>
            <a:r>
              <a:rPr lang="ru-RU" altLang="ru-RU" sz="1600" b="1" dirty="0">
                <a:latin typeface="Arial" panose="020B0604020202020204" pitchFamily="34" charset="0"/>
              </a:rPr>
              <a:t>ВО  «Вологодская государственная молочнохозяйственная академия имени Н.В. Верещагина»</a:t>
            </a:r>
          </a:p>
        </p:txBody>
      </p:sp>
      <p:sp>
        <p:nvSpPr>
          <p:cNvPr id="2051" name="AutoShape 3"/>
          <p:cNvSpPr>
            <a:spLocks noGrp="1" noChangeAspect="1" noChangeArrowheads="1"/>
          </p:cNvSpPr>
          <p:nvPr>
            <p:ph type="subTitle" idx="1"/>
          </p:nvPr>
        </p:nvSpPr>
        <p:spPr>
          <a:xfrm>
            <a:off x="182635" y="2060823"/>
            <a:ext cx="8642350" cy="1645895"/>
          </a:xfrm>
        </p:spPr>
        <p:txBody>
          <a:bodyPr/>
          <a:lstStyle/>
          <a:p>
            <a:r>
              <a:rPr lang="ru-RU" sz="2400" b="1" dirty="0">
                <a:effectLst/>
              </a:rPr>
              <a:t>Реализация направлений Федеральной научно-технической программы развития сельского хозяйства на 2017-2025 годы в Вологодской ГМХА</a:t>
            </a:r>
            <a:endParaRPr lang="ru-RU" sz="2400" dirty="0">
              <a:effectLst/>
            </a:endParaRPr>
          </a:p>
        </p:txBody>
      </p:sp>
      <p:graphicFrame>
        <p:nvGraphicFramePr>
          <p:cNvPr id="2062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18095961"/>
              </p:ext>
            </p:extLst>
          </p:nvPr>
        </p:nvGraphicFramePr>
        <p:xfrm>
          <a:off x="0" y="-1"/>
          <a:ext cx="1619672" cy="1532627"/>
        </p:xfrm>
        <a:graphic>
          <a:graphicData uri="http://schemas.openxmlformats.org/presentationml/2006/ole">
            <p:oleObj spid="_x0000_s1036" name="Image" r:id="rId3" imgW="993566" imgH="1008719" progId="">
              <p:embed/>
            </p:oleObj>
          </a:graphicData>
        </a:graphic>
      </p:graphicFrame>
      <p:pic>
        <p:nvPicPr>
          <p:cNvPr id="2064" name="Picture 16" descr="2016-07-27-4088_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35" y="3874900"/>
            <a:ext cx="4608513" cy="27352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6_490x330_kak_nauchit_rebenka_est_pravilno_reshenie_vseh_proble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266" y="3847196"/>
            <a:ext cx="4101332" cy="27629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5675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Всероссийский Форум сельхозтоваропроизводителей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417638"/>
            <a:ext cx="5613587" cy="37387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4" y="4221088"/>
            <a:ext cx="4288249" cy="28560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651" y="1437165"/>
            <a:ext cx="3982960" cy="32402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763" y="4345823"/>
            <a:ext cx="4608564" cy="27234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9736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NachNau.ACAD\Desktop\Без-имени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46" y="263325"/>
            <a:ext cx="9134298" cy="6330906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635705" y="2417425"/>
            <a:ext cx="6858000" cy="1011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defTabSz="84408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221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758850" y="3546537"/>
            <a:ext cx="7833709" cy="409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algn="ctr" defTabSz="844083" fontAlgn="base">
              <a:spcAft>
                <a:spcPct val="0"/>
              </a:spcAft>
              <a:defRPr/>
            </a:pP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2" name="Picture 4" descr="C:\Users\NachNau.ACAD\Desktop\logoti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3" y="263326"/>
            <a:ext cx="1461894" cy="1461894"/>
          </a:xfrm>
          <a:prstGeom prst="rect">
            <a:avLst/>
          </a:prstGeom>
          <a:noFill/>
        </p:spPr>
      </p:pic>
      <p:pic>
        <p:nvPicPr>
          <p:cNvPr id="17413" name="Picture 5" descr="C:\Users\NachNau.ACAD\Desktop\gerb_vgmx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173727"/>
            <a:ext cx="1331640" cy="13316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41590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 Суров В.В\Кафедра растениеводства, земледелия и агрохимии\ОТДЕЛ Селекции и семеноводства\КД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51763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 Суров В.В\Кафедра растениеводства, земледелия и агрохимии\ОТДЕЛ Селекции и семеноводства\КД\Дни веге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51763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p.userapi.com/c834403/v834403373/164371/Q6sggXYqcno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Опытное </a:t>
            </a:r>
            <a:r>
              <a:rPr lang="ru-RU" sz="3200" dirty="0" err="1" smtClean="0"/>
              <a:t>прозводство</a:t>
            </a:r>
            <a:r>
              <a:rPr lang="ru-RU" sz="3200" dirty="0" smtClean="0"/>
              <a:t> и испытания пребиотической кормовой добавки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22535" y="9070100"/>
            <a:ext cx="5100476" cy="22978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5" name="Picture 3" descr="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164" y="1417638"/>
            <a:ext cx="5230582" cy="2947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188" y="4372115"/>
            <a:ext cx="4427275" cy="230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50" y="1395280"/>
            <a:ext cx="3991738" cy="5323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6465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2" name="Picture 10" descr="2016-05-13-377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3671887" cy="22320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33375"/>
            <a:ext cx="3168650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 descr="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549275"/>
            <a:ext cx="3384550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8" descr="2016-08-02-41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4775200" cy="2682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1" name="Picture 9" descr="2016-07-27-4088_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284538"/>
            <a:ext cx="4608512" cy="27352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250825" y="2565400"/>
            <a:ext cx="29765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FFFFFF"/>
                </a:solidFill>
              </a:rPr>
              <a:t>Посев вико-овсяной смеси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179388" y="5884863"/>
            <a:ext cx="40274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FFFFFF"/>
                </a:solidFill>
              </a:rPr>
              <a:t>Уборка озимой пшеницы комбайном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dirty="0" err="1" smtClean="0">
                <a:solidFill>
                  <a:srgbClr val="FFFFFF"/>
                </a:solidFill>
              </a:rPr>
              <a:t>Sampo</a:t>
            </a:r>
            <a:r>
              <a:rPr lang="en-US" altLang="ru-RU" dirty="0" smtClean="0">
                <a:solidFill>
                  <a:srgbClr val="FFFFFF"/>
                </a:solidFill>
              </a:rPr>
              <a:t> </a:t>
            </a:r>
            <a:r>
              <a:rPr lang="ru-RU" altLang="ru-RU" dirty="0" smtClean="0">
                <a:solidFill>
                  <a:srgbClr val="FFFFFF"/>
                </a:solidFill>
              </a:rPr>
              <a:t>Т</a:t>
            </a:r>
            <a:r>
              <a:rPr lang="en-US" altLang="ru-RU" dirty="0" err="1" smtClean="0">
                <a:solidFill>
                  <a:srgbClr val="FFFFFF"/>
                </a:solidFill>
              </a:rPr>
              <a:t>errion</a:t>
            </a:r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4427538" y="6092825"/>
            <a:ext cx="4695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FFFFFF"/>
                </a:solidFill>
              </a:rPr>
              <a:t>Озимая пшеница сорта Московская 56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FFFFFF"/>
                </a:solidFill>
              </a:rPr>
              <a:t>в варианте с внесением ОМУ+бисолбифит</a:t>
            </a:r>
          </a:p>
        </p:txBody>
      </p:sp>
    </p:spTree>
    <p:extLst>
      <p:ext uri="{BB962C8B-B14F-4D97-AF65-F5344CB8AC3E}">
        <p14:creationId xmlns="" xmlns:p14="http://schemas.microsoft.com/office/powerpoint/2010/main" val="427652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47050" cy="490537"/>
          </a:xfrm>
        </p:spPr>
        <p:txBody>
          <a:bodyPr/>
          <a:lstStyle/>
          <a:p>
            <a:r>
              <a:rPr lang="ru-RU" altLang="ru-RU" sz="2800"/>
              <a:t>Влияние удобрений на хлебопекарные свойства</a:t>
            </a:r>
            <a:r>
              <a:rPr lang="ru-RU" altLang="ru-RU" sz="4000"/>
              <a:t> </a:t>
            </a:r>
          </a:p>
        </p:txBody>
      </p:sp>
      <p:pic>
        <p:nvPicPr>
          <p:cNvPr id="46083" name="Picture 3" descr="IMG_334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08050"/>
            <a:ext cx="4051300" cy="5400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IMG_33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908050"/>
            <a:ext cx="3997325" cy="5329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3276600" y="6381750"/>
            <a:ext cx="25574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FFFFFF"/>
                </a:solidFill>
              </a:rPr>
              <a:t>Стандартная выпечка </a:t>
            </a: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6588125" y="6308725"/>
            <a:ext cx="13223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FFFFFF"/>
                </a:solidFill>
              </a:rPr>
              <a:t>формовой </a:t>
            </a: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1187450" y="6308725"/>
            <a:ext cx="1131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FFFFFF"/>
                </a:solidFill>
              </a:rPr>
              <a:t>подовой </a:t>
            </a:r>
          </a:p>
        </p:txBody>
      </p:sp>
    </p:spTree>
    <p:extLst>
      <p:ext uri="{BB962C8B-B14F-4D97-AF65-F5344CB8AC3E}">
        <p14:creationId xmlns="" xmlns:p14="http://schemas.microsoft.com/office/powerpoint/2010/main" val="224991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51" y="182702"/>
            <a:ext cx="5243552" cy="29523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82702"/>
            <a:ext cx="3638229" cy="6461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68" y="3162930"/>
            <a:ext cx="5192385" cy="34815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7394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Разработки технологического факультета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s://molochnoe.ru/assets/components/phpthumbof/cache/ndt.03c4b2652223a33c937d23b23ae902c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0808"/>
            <a:ext cx="4752528" cy="31683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0008" y="1295039"/>
            <a:ext cx="3316511" cy="4840644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2285163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</TotalTime>
  <Words>64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Тема Office</vt:lpstr>
      <vt:lpstr>Разрез</vt:lpstr>
      <vt:lpstr>1_Разрез</vt:lpstr>
      <vt:lpstr>2_Разрез</vt:lpstr>
      <vt:lpstr>Image</vt:lpstr>
      <vt:lpstr>Министерство сельского хозяйства Российской Федерации  ФГБОУ ВО  «Вологодская государственная молочнохозяйственная академия имени Н.В. Верещагина»</vt:lpstr>
      <vt:lpstr>Слайд 2</vt:lpstr>
      <vt:lpstr>Слайд 3</vt:lpstr>
      <vt:lpstr>Слайд 4</vt:lpstr>
      <vt:lpstr>Опытное прозводство и испытания пребиотической кормовой добавки </vt:lpstr>
      <vt:lpstr>Слайд 6</vt:lpstr>
      <vt:lpstr>Влияние удобрений на хлебопекарные свойства </vt:lpstr>
      <vt:lpstr>Слайд 8</vt:lpstr>
      <vt:lpstr>Разработки технологического факультета</vt:lpstr>
      <vt:lpstr>Всероссийский Форум сельхозтоваропроизводителей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NachNau</dc:creator>
  <cp:lastModifiedBy>rektor</cp:lastModifiedBy>
  <cp:revision>24</cp:revision>
  <dcterms:created xsi:type="dcterms:W3CDTF">2019-02-25T08:27:57Z</dcterms:created>
  <dcterms:modified xsi:type="dcterms:W3CDTF">2019-02-27T11:20:39Z</dcterms:modified>
</cp:coreProperties>
</file>