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66" r:id="rId2"/>
    <p:sldId id="281" r:id="rId3"/>
    <p:sldId id="293" r:id="rId4"/>
    <p:sldId id="295" r:id="rId5"/>
    <p:sldId id="297" r:id="rId6"/>
    <p:sldId id="296" r:id="rId7"/>
    <p:sldId id="282" r:id="rId8"/>
    <p:sldId id="289" r:id="rId9"/>
    <p:sldId id="283" r:id="rId10"/>
    <p:sldId id="298" r:id="rId11"/>
    <p:sldId id="290" r:id="rId12"/>
    <p:sldId id="299" r:id="rId13"/>
    <p:sldId id="300" r:id="rId14"/>
    <p:sldId id="284" r:id="rId15"/>
    <p:sldId id="291" r:id="rId16"/>
    <p:sldId id="292" r:id="rId17"/>
    <p:sldId id="288" r:id="rId18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94" d="100"/>
          <a:sy n="94" d="100"/>
        </p:scale>
        <p:origin x="-798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060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Ушакова Юлия Олеговна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01.09.2017 – 31.08.2019 </a:t>
            </a:r>
            <a:endParaRPr lang="ru-RU" altLang="ru-RU" b="1" u="sng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подготовки: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Экономика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подготовки: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территорий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8819" y="1667189"/>
            <a:ext cx="2611369" cy="1958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05734"/>
              </p:ext>
            </p:extLst>
          </p:nvPr>
        </p:nvGraphicFramePr>
        <p:xfrm>
          <a:off x="539750" y="1916113"/>
          <a:ext cx="8208962" cy="37312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Ушакова Ю.О. Тенденции подготовки кадров высшей квалификации  в России 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Материалы международной научно-практической конференции «Образование, молодежь, конкурентоспособность». – 2018. – С. 90-93.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 Ю.О. Теоретические аспекты определения категории «инновационная экономика»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Социально-экономические, политические и исторические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аспекты развития Северных и Арктических регионов России: мат.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– 2018. – Ч.1. – С. 182-187.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Ю.О. Методика оценки уровня научно-технологического развития промышленного сектора региона в условиях перехода к цифровой экономике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вопросы современной экономики. - 2018. - №9. – С. 1-13.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Усков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В.С.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4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631582"/>
              </p:ext>
            </p:extLst>
          </p:nvPr>
        </p:nvGraphicFramePr>
        <p:xfrm>
          <a:off x="323529" y="1844825"/>
          <a:ext cx="8569647" cy="3935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1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152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816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60513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21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Ежегодная научная сессия аспирантов и молодых ученых, г. Вологда, ВоГУ, 21 ноября 2017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Основные категории расширенного воспроизводства кадров для инновационной экономики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Сертификат участника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ученые – экономике региона»,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Вологда, ВолНЦ РАН, 15 декабря 2017 г.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обеспеченности России кадрами для формирования инновационной экономики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Диплом лауреата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научно-практическая интернет-конференция «Глобальные вызовы и региональное развитие в зеркале социологических измерений»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Теоретические аспекты системы подготовки кадров для инновационной экономики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Интернет-конференция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33620459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Научные семинары-дискуссии ВолНЦ РАН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расширенного воспроизводства кадров для инновационной экономики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участие</a:t>
                      </a:r>
                    </a:p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en-US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научно-практическая интернет-конференция «Проблемы экономического роста и устойчивого развития территорий»</a:t>
                      </a:r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зарубежного опыта подготовки кадров для инновационной экономики</a:t>
                      </a:r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Интернет-конференция</a:t>
                      </a:r>
                    </a:p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21095"/>
              </p:ext>
            </p:extLst>
          </p:nvPr>
        </p:nvGraphicFramePr>
        <p:xfrm>
          <a:off x="323529" y="1844825"/>
          <a:ext cx="8569647" cy="42134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1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1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816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60513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2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научная  интернет-конференция «Проблемы и перспективы развития научно-технологического пространства»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обеспеченности России кадрами для инновационной экономики и зарубежный опыт их подготовки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Интернет-конференция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Научные семинары-дискуссии ВолНЦ РАН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направления обеспечения расширенного воспроизводства кадров для инновационной экономики региона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конференция «Образование, молодежь, конкурентоспособность»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Тенденции подготовки кадров высшей квалификации в России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33620459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 «Социально-экономические, политические и исторические аспекты развития Северных и Арктических регионов России»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Теоретические аспекты определения категории «инновационная экономика»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конференция «Вектор развития управленческих подходов в цифровой экономике»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обеспеченности и модель подготовки кадров в условиях перехода к цифровой экономике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1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14927"/>
              </p:ext>
            </p:extLst>
          </p:nvPr>
        </p:nvGraphicFramePr>
        <p:xfrm>
          <a:off x="323529" y="1844825"/>
          <a:ext cx="8569647" cy="3088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1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1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816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60513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200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конференция «Стратегия и тактика социально-экономических реформ: региональный аспект»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Модель подготовки кадров в условиях перехода к инновационной экономике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 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ученые – экономике региона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статистического учета специалистов в сфере науки и инноваций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Очное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Конференция «Молодая экономика: экономическая наука глазами молодых ученых»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Инструменты подготовки кадров в сфере науки и технологий в развитых странах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Заочное </a:t>
                      </a:r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98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618267"/>
              </p:ext>
            </p:extLst>
          </p:nvPr>
        </p:nvGraphicFramePr>
        <p:xfrm>
          <a:off x="539750" y="1844824"/>
          <a:ext cx="8208962" cy="35270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Механизмы регулирования процессов инновационного развития региональной экономики в условиях цифровой трансформации промышленного комплекса региона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Конкурс НИР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основные направления подготовки кадров для инновационной экономики региона</a:t>
                      </a:r>
                    </a:p>
                    <a:p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837117"/>
              </p:ext>
            </p:extLst>
          </p:nvPr>
        </p:nvGraphicFramePr>
        <p:xfrm>
          <a:off x="539750" y="1844824"/>
          <a:ext cx="8137525" cy="28189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8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Организационно-технологическая трансформация экономики России в условиях глобальной конкуренции и развития цифровой экономики»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36315" y="2093387"/>
            <a:ext cx="2815605" cy="320782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XVII международной </a:t>
            </a: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научно-практической конференции </a:t>
            </a: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Молодые ученые </a:t>
            </a: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экономике 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региона», </a:t>
            </a: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 Вологда, </a:t>
            </a: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декабря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32041" y="2093387"/>
            <a:ext cx="2664295" cy="320782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Межрегиональной научной конференции 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аспирантов </a:t>
            </a: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молодых ученых </a:t>
            </a: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 Вологда, ВоГУ, </a:t>
            </a:r>
            <a:endParaRPr lang="ru-RU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ноября 2017 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>
            <a:off x="1907877" y="2213419"/>
            <a:ext cx="12239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лауреата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>
            <a:off x="5473568" y="2141357"/>
            <a:ext cx="15812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участника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1988840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628800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«КАДРОВОЕ ОБЕСПЕЧЕНИЕ 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ИННОВАЦИОННОГО РАЗВИТИЯ РЕГИОНА»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256 от  30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октября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2017г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063282" y="4581128"/>
            <a:ext cx="27571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" panose="020B0604020202020204" pitchFamily="34" charset="0"/>
              </a:rPr>
              <a:t>Гулин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" panose="020B0604020202020204" pitchFamily="34" charset="0"/>
              </a:rPr>
              <a:t>Константин Анатольевич </a:t>
            </a:r>
            <a:r>
              <a:rPr lang="ru-RU" altLang="ru-RU" sz="1400" dirty="0" smtClean="0">
                <a:latin typeface="Arial" panose="020B0604020202020204" pitchFamily="34" charset="0"/>
              </a:rPr>
              <a:t>д.э.н., доцент, зам. директора по научной работе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2097088"/>
            <a:ext cx="1721892" cy="2336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55140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95922"/>
              </p:ext>
            </p:extLst>
          </p:nvPr>
        </p:nvGraphicFramePr>
        <p:xfrm>
          <a:off x="611188" y="2013915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6" y="3527819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22636"/>
              </p:ext>
            </p:extLst>
          </p:nvPr>
        </p:nvGraphicFramePr>
        <p:xfrm>
          <a:off x="546294" y="3926053"/>
          <a:ext cx="8064500" cy="25272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социально-экономическим развитием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Основы предпринимательства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13643277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9661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15778" y="141277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25415"/>
              </p:ext>
            </p:extLst>
          </p:nvPr>
        </p:nvGraphicFramePr>
        <p:xfrm>
          <a:off x="575469" y="1772816"/>
          <a:ext cx="8064500" cy="17937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</a:t>
                      </a:r>
                      <a:r>
                        <a:rPr lang="ru-RU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информационные технологии в профессиональной деятельности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5" y="357301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844077"/>
              </p:ext>
            </p:extLst>
          </p:nvPr>
        </p:nvGraphicFramePr>
        <p:xfrm>
          <a:off x="546294" y="3926053"/>
          <a:ext cx="8064500" cy="25272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Деловые коммуникации в профессиональной деятельности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Экономическая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демография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Управление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социально-экономическим развития региона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НИР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Курсовая работа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13643277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60668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15778" y="141277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53712"/>
              </p:ext>
            </p:extLst>
          </p:nvPr>
        </p:nvGraphicFramePr>
        <p:xfrm>
          <a:off x="575469" y="1772816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Эконометрика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Региональное и муниципальное управление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Экономика общественного сектора региона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5" y="357301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53562"/>
              </p:ext>
            </p:extLst>
          </p:nvPr>
        </p:nvGraphicFramePr>
        <p:xfrm>
          <a:off x="546294" y="3926053"/>
          <a:ext cx="8064500" cy="22709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Инновационное развитие и инвестиционная привлекательность региона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проектами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и программами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Маркетинг территорий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знаний (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д.в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.)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Курсовая работа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265880280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60668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3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7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18076" y="169475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46533"/>
              </p:ext>
            </p:extLst>
          </p:nvPr>
        </p:nvGraphicFramePr>
        <p:xfrm>
          <a:off x="575469" y="22048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65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752839"/>
              </p:ext>
            </p:extLst>
          </p:nvPr>
        </p:nvGraphicFramePr>
        <p:xfrm>
          <a:off x="539750" y="1916113"/>
          <a:ext cx="8208962" cy="35880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вопросу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формирования организационно-правовых условий стимулирования НИОКР в регионах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Ушакова Ю.О. К вопросу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формирования организационно-правовых условий стимулирования НИОКР в регионах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//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Проблемы развития территории.  - 2019. - №1(99). – С. 40-55.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Мазилов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930622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083228"/>
              </p:ext>
            </p:extLst>
          </p:nvPr>
        </p:nvGraphicFramePr>
        <p:xfrm>
          <a:off x="396082" y="1484784"/>
          <a:ext cx="8208962" cy="51512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15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7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Ушакова, Ю.О. Теоретические аспекты расширенного воспроизводства кадров для инновационной экономики  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Вестник Владимирского Государственного Университета имени Александра Григорьевича и Николая Григорьевича Столетовых. – 2017. – № 4 (14). – С. 112-122.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Мазилов Е.А.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 Ю.О. Основные категории расширенного воспроизводства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кадров для инновационной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XI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Ежегодной научной сессии аспирантов и молодых ученых. – 2017. – Т.2. – С. 209-212.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 Ю.О.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Анализ обеспеченности России кадрами для формирования инновационной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ученые –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экономике региона: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сб.мат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– 2018. – С .232-240.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 Ю.О. Специфика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довузовской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подготовки кадров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инновационной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Научные записки молодых исследователей.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2018. - №6. – С. 47-52.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Ушакова Ю.О. Теоретические аспекты и зарубежный опыт формирования системы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расширенного воспроизводства кадров для инновационной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Социальное пространство. – 2018. - №3(15). – С. 1-11.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10546</TotalTime>
  <Words>1437</Words>
  <Application>Microsoft Office PowerPoint</Application>
  <PresentationFormat>Экран (4:3)</PresentationFormat>
  <Paragraphs>345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190</cp:revision>
  <cp:lastPrinted>2017-04-27T05:29:32Z</cp:lastPrinted>
  <dcterms:created xsi:type="dcterms:W3CDTF">2013-09-13T10:47:31Z</dcterms:created>
  <dcterms:modified xsi:type="dcterms:W3CDTF">2019-06-18T06:39:37Z</dcterms:modified>
</cp:coreProperties>
</file>