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9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2392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Базаев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Никита Дмитриевич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01.09.2018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31.08.2020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подготовки: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подготовки: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89336"/>
              </p:ext>
            </p:extLst>
          </p:nvPr>
        </p:nvGraphicFramePr>
        <p:xfrm>
          <a:off x="539750" y="1844824"/>
          <a:ext cx="8137525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«Анализ социально-экономического развития города Вологды» (муниципальный контракт с Администрацией города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</a:t>
            </a: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научный центр российской академии </a:t>
            </a: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1010694" y="2190818"/>
            <a:ext cx="1655762" cy="394964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78526" y="1863086"/>
            <a:ext cx="1657350" cy="40161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91465" y="1882982"/>
            <a:ext cx="1657350" cy="39763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836952" y="2100177"/>
            <a:ext cx="1655763" cy="39781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3019813" y="1863555"/>
            <a:ext cx="137477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участника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научно-практической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"Молодые ученые - экономике региона«, г. Вологда, ФГБУН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ВолНЦ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РАН, 12 декабря 2018 г.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59563" y="2136775"/>
            <a:ext cx="1873250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ПОДХОД КАК ИНСТРУМЕНТ РЕАЛИЗАЦИИ СОЦИАЛЬНО-ЭКОНОМИЧЕСКОГО РАЗВИТИЯ МУНИЦИПАЛЬНОГО ОБРАЗОВАНИЯ»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812277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" panose="020B0604020202020204" pitchFamily="34" charset="0"/>
              </a:rPr>
              <a:t>Кожевников Сергей Александрович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к.э.н., зав. лабораторией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1027" name="Picture 3" descr="\\fs\Free\Базаев Н.Д\Кожевников С. А\Кожевников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313" y="2133600"/>
            <a:ext cx="2002731" cy="267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Сдача 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24683"/>
              </p:ext>
            </p:extLst>
          </p:nvPr>
        </p:nvGraphicFramePr>
        <p:xfrm>
          <a:off x="611188" y="2146300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36906" y="369688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93752"/>
              </p:ext>
            </p:extLst>
          </p:nvPr>
        </p:nvGraphicFramePr>
        <p:xfrm>
          <a:off x="575469" y="4221088"/>
          <a:ext cx="8064500" cy="21595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1638842217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596093953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193481703"/>
                    </a:ext>
                  </a:extLst>
                </a:gridCol>
              </a:tblGrid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8551466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64436923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952870464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423656377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Основы предпринимательства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2265880280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1364327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518076" y="1694755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70649"/>
              </p:ext>
            </p:extLst>
          </p:nvPr>
        </p:nvGraphicFramePr>
        <p:xfrm>
          <a:off x="575469" y="22048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Преддипломная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8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02143"/>
              </p:ext>
            </p:extLst>
          </p:nvPr>
        </p:nvGraphicFramePr>
        <p:xfrm>
          <a:off x="539750" y="1916113"/>
          <a:ext cx="8208962" cy="34171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Базаев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Н.Д. Система государственного строительного надзора в регионе: пути совершенствования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Журнал экономических исследований. - 2018. - №10. - С. 17-28.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Базаев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Н.Д. Ключевые тенденции развития государственно-частного партнёрства в современной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Научный вестник Южного института менеджмента. - 2018. - №4. - С. 57-63.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11075"/>
              </p:ext>
            </p:extLst>
          </p:nvPr>
        </p:nvGraphicFramePr>
        <p:xfrm>
          <a:off x="539750" y="1844824"/>
          <a:ext cx="8353426" cy="37044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83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864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XVIII международная научно-практической конференция "Молодые ученые - экономике региона«, г. Вологда, ФГБУН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12 декабря 2018 г.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 государственного строительного надзора в регионе: пути совершенствования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Очное участие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лауреата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10834</TotalTime>
  <Words>625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181</cp:revision>
  <cp:lastPrinted>2017-04-27T05:29:32Z</cp:lastPrinted>
  <dcterms:created xsi:type="dcterms:W3CDTF">2013-09-13T10:47:31Z</dcterms:created>
  <dcterms:modified xsi:type="dcterms:W3CDTF">2019-04-24T07:31:29Z</dcterms:modified>
</cp:coreProperties>
</file>