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66" r:id="rId2"/>
    <p:sldId id="281" r:id="rId3"/>
    <p:sldId id="293" r:id="rId4"/>
    <p:sldId id="294" r:id="rId5"/>
    <p:sldId id="282" r:id="rId6"/>
    <p:sldId id="289" r:id="rId7"/>
    <p:sldId id="283" r:id="rId8"/>
    <p:sldId id="290" r:id="rId9"/>
    <p:sldId id="284" r:id="rId10"/>
    <p:sldId id="291" r:id="rId11"/>
    <p:sldId id="292" r:id="rId12"/>
    <p:sldId id="288" r:id="rId13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3399"/>
    <a:srgbClr val="FFFFFF"/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1A5B095-70D6-4B40-BE95-193BDDE4B4FF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808A729-119D-45D1-BE09-AB0B13931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23921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E2F267-5EDE-4132-B12C-CE6FC23E263A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06CE992-0CCB-4BF6-BAB6-033AAA06F7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749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C8AEE-44FF-471C-BD6D-E54AF4FBE168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1FFCB-4845-4E91-B190-4B0308471D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2581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03826-F145-4CF5-A044-B3F6D5BEC9FA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1756B-77C1-4A43-A391-521CAEF1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26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D6CFD-041E-498C-BAE5-04A97EADE292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FC3AB-1CF6-4E82-A603-4FFAC4C093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0276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7E3DA-3EA2-4F3F-A243-3EC54FE1F188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D632DD21-964B-4B56-9506-3C14CDA3CF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96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EB167F-0797-4E10-8F8D-514978C69BFB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5DD81-8B90-42DF-8F7C-5D87E340BA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38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604909-5D8F-45A8-9D4B-4A6E57C38103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D415-9AD3-4E81-AE77-453CEF4AEC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91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D05C1-53F2-4083-8F2B-B0BC3C211AF5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255D0-F06E-4935-ADC7-C45BB1F1A2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66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0757B-465B-48D7-832C-06D7DCD02256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B5D953F-6146-4239-8F02-EAE71796DD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632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8E1AF-757B-4C2C-B792-E2D0D2AE5F26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62185-1CC2-4AAB-A96B-795AEE0EA4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082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0562046-4AA2-4AB2-9BFB-BCDEAEDB6C24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CF9D70AF-F8C8-4C2A-A6CF-3F38A1533A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23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0E83B3-97E2-4A4F-9D52-BE3B57F770CC}" type="datetimeFigureOut">
              <a:rPr lang="ru-RU"/>
              <a:pPr>
                <a:defRPr/>
              </a:pPr>
              <a:t>24.04.2019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670FA8D6-36AD-4592-8007-55A2337573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55" r:id="rId1"/>
    <p:sldLayoutId id="2147484256" r:id="rId2"/>
    <p:sldLayoutId id="2147484257" r:id="rId3"/>
    <p:sldLayoutId id="2147484258" r:id="rId4"/>
    <p:sldLayoutId id="2147484259" r:id="rId5"/>
    <p:sldLayoutId id="2147484260" r:id="rId6"/>
    <p:sldLayoutId id="2147484261" r:id="rId7"/>
    <p:sldLayoutId id="2147484262" r:id="rId8"/>
    <p:sldLayoutId id="2147484263" r:id="rId9"/>
    <p:sldLayoutId id="2147484264" r:id="rId10"/>
    <p:sldLayoutId id="21474842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0" name="TextBox 10"/>
          <p:cNvSpPr txBox="1">
            <a:spLocks noChangeArrowheads="1"/>
          </p:cNvSpPr>
          <p:nvPr/>
        </p:nvSpPr>
        <p:spPr bwMode="auto">
          <a:xfrm rot="-1939735">
            <a:off x="454025" y="2355850"/>
            <a:ext cx="1828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6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Вологодский научный центр российской академии наук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магистранта</a:t>
            </a:r>
            <a:endParaRPr lang="ru-RU" altLang="ru-RU" b="1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Ф.И.О. </a:t>
            </a:r>
            <a:r>
              <a:rPr lang="ru-RU" altLang="ru-RU" b="1" u="sng" dirty="0" err="1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Базаев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Никита Дмитриевич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обучения: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01.09.2018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31.08.2020 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обучения: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очная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подготовки: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38.04.01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подготовки: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экономика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развитие территорий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88913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355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089336"/>
              </p:ext>
            </p:extLst>
          </p:nvPr>
        </p:nvGraphicFramePr>
        <p:xfrm>
          <a:off x="539750" y="1844824"/>
          <a:ext cx="8137525" cy="25401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«Анализ социально-экономического развития города Вологды» (муниципальный контракт с Администрацией города Вологда)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2266500566"/>
                  </a:ext>
                </a:extLst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458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136525"/>
            <a:ext cx="873125" cy="84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</a:t>
            </a: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научный центр российской академии </a:t>
            </a:r>
            <a:r>
              <a:rPr lang="ru-RU" sz="1100" b="1" cap="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1010694" y="2190818"/>
            <a:ext cx="1655762" cy="3949641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78526" y="1863086"/>
            <a:ext cx="1657350" cy="401615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4991465" y="1882982"/>
            <a:ext cx="1657350" cy="397636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6836952" y="2100177"/>
            <a:ext cx="1655763" cy="397813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5606" name="TextBox 12"/>
          <p:cNvSpPr txBox="1">
            <a:spLocks noChangeArrowheads="1"/>
          </p:cNvSpPr>
          <p:nvPr/>
        </p:nvSpPr>
        <p:spPr bwMode="auto">
          <a:xfrm rot="-645289">
            <a:off x="920750" y="2387600"/>
            <a:ext cx="1223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</p:txBody>
      </p:sp>
      <p:sp>
        <p:nvSpPr>
          <p:cNvPr id="25607" name="TextBox 13"/>
          <p:cNvSpPr txBox="1">
            <a:spLocks noChangeArrowheads="1"/>
          </p:cNvSpPr>
          <p:nvPr/>
        </p:nvSpPr>
        <p:spPr bwMode="auto">
          <a:xfrm rot="-505610">
            <a:off x="3019813" y="1863555"/>
            <a:ext cx="1374775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 участника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XVIII 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международной 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научно-практической 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конференции 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"Молодые ученые - экономике региона«, г. Вологда, ФГБУН </a:t>
            </a:r>
            <a:r>
              <a:rPr lang="ru-RU" alt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ВолНЦ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РАН, 12 декабря 2018 г.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8" name="TextBox 14"/>
          <p:cNvSpPr txBox="1">
            <a:spLocks noChangeArrowheads="1"/>
          </p:cNvSpPr>
          <p:nvPr/>
        </p:nvSpPr>
        <p:spPr bwMode="auto">
          <a:xfrm rot="325877">
            <a:off x="5091113" y="2020888"/>
            <a:ext cx="158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</a:p>
        </p:txBody>
      </p:sp>
      <p:sp>
        <p:nvSpPr>
          <p:cNvPr id="25609" name="TextBox 15"/>
          <p:cNvSpPr txBox="1">
            <a:spLocks noChangeArrowheads="1"/>
          </p:cNvSpPr>
          <p:nvPr/>
        </p:nvSpPr>
        <p:spPr bwMode="auto">
          <a:xfrm rot="564435">
            <a:off x="7473950" y="2284413"/>
            <a:ext cx="10080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56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3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144463"/>
            <a:ext cx="836613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659563" y="2136775"/>
            <a:ext cx="1873250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900113" y="2560638"/>
            <a:ext cx="496728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2000" dirty="0" smtClean="0">
                <a:solidFill>
                  <a:srgbClr val="1F497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ПРОЕКТНЫЙ ПОДХОД КАК ИНСТРУМЕНТ РЕАЛИЗАЦИИ СОЦИАЛЬНО-ЭКОНОМИЧЕСКОГО РАЗВИТИЯ МУНИЦИПАЛЬНОГО ОБРАЗОВАНИЯ»</a:t>
            </a:r>
            <a:endParaRPr lang="ru-RU" altLang="ru-RU" sz="2000" dirty="0">
              <a:solidFill>
                <a:srgbClr val="1F497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</a:t>
            </a:r>
            <a:r>
              <a:rPr lang="ru-RU" sz="1600" cap="all" dirty="0">
                <a:latin typeface="Times New Roman" pitchFamily="18" charset="0"/>
                <a:cs typeface="Times New Roman" pitchFamily="18" charset="0"/>
              </a:rPr>
              <a:t>Директором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ФГБУН ВолНЦ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РАН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№ __ от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_____________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20____ 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812277"/>
            <a:ext cx="23764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b="1" dirty="0" smtClean="0">
                <a:latin typeface="Arial" panose="020B0604020202020204" pitchFamily="34" charset="0"/>
              </a:rPr>
              <a:t>Кожевников Сергей Александрович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к.э.н., зав. лабораторией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sp>
        <p:nvSpPr>
          <p:cNvPr id="14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16632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pic>
        <p:nvPicPr>
          <p:cNvPr id="1027" name="Picture 3" descr="\\fs\Free\Базаев Н.Д\Кожевников С. А\Кожевников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313" y="2133600"/>
            <a:ext cx="2002731" cy="2675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5"/>
          <p:cNvSpPr txBox="1">
            <a:spLocks noChangeArrowheads="1"/>
          </p:cNvSpPr>
          <p:nvPr/>
        </p:nvSpPr>
        <p:spPr bwMode="auto">
          <a:xfrm>
            <a:off x="581025" y="1484313"/>
            <a:ext cx="80946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None/>
            </a:pPr>
            <a:r>
              <a:rPr lang="en-US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курс 1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семестр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Сдача экзаменов и зачетов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024683"/>
              </p:ext>
            </p:extLst>
          </p:nvPr>
        </p:nvGraphicFramePr>
        <p:xfrm>
          <a:off x="611188" y="2146300"/>
          <a:ext cx="8064500" cy="13380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Философские проблемы науки и техники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Иностранный язык в сфере профессиональной коммуникации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отлично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Методология научного исследования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хорошо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636906" y="3696888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зачетов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293752"/>
              </p:ext>
            </p:extLst>
          </p:nvPr>
        </p:nvGraphicFramePr>
        <p:xfrm>
          <a:off x="575469" y="4221088"/>
          <a:ext cx="8064500" cy="215955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="" xmlns:a16="http://schemas.microsoft.com/office/drawing/2014/main" val="1638842217"/>
                    </a:ext>
                  </a:extLst>
                </a:gridCol>
                <a:gridCol w="5267976">
                  <a:extLst>
                    <a:ext uri="{9D8B030D-6E8A-4147-A177-3AD203B41FA5}">
                      <a16:colId xmlns="" xmlns:a16="http://schemas.microsoft.com/office/drawing/2014/main" val="596093953"/>
                    </a:ext>
                  </a:extLst>
                </a:gridCol>
                <a:gridCol w="2106150">
                  <a:extLst>
                    <a:ext uri="{9D8B030D-6E8A-4147-A177-3AD203B41FA5}">
                      <a16:colId xmlns="" xmlns:a16="http://schemas.microsoft.com/office/drawing/2014/main" val="193481703"/>
                    </a:ext>
                  </a:extLst>
                </a:gridCol>
              </a:tblGrid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Этика и культура управления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855146656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Макроэкономика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64436923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Микроэкономика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952870464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Региональная экономика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4236563776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3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Д/в </a:t>
                      </a:r>
                      <a:r>
                        <a:rPr kumimoji="0"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Основы предпринимательства</a:t>
                      </a:r>
                      <a:endParaRPr kumimoji="0" lang="ru-RU" sz="13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F497D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2265880280"/>
                  </a:ext>
                </a:extLst>
              </a:tr>
              <a:tr h="36772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НИР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="" xmlns:a16="http://schemas.microsoft.com/office/drawing/2014/main" val="11364327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74638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  <p:sp>
        <p:nvSpPr>
          <p:cNvPr id="12" name="Line 8"/>
          <p:cNvSpPr>
            <a:spLocks noChangeShapeType="1"/>
          </p:cNvSpPr>
          <p:nvPr/>
        </p:nvSpPr>
        <p:spPr bwMode="auto">
          <a:xfrm flipV="1">
            <a:off x="1692275" y="620688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518076" y="1694755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2.3.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870649"/>
              </p:ext>
            </p:extLst>
          </p:nvPr>
        </p:nvGraphicFramePr>
        <p:xfrm>
          <a:off x="575469" y="2204864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="" xmlns:a16="http://schemas.microsoft.com/office/drawing/2014/main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Преддипломная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85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843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37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="" xmlns:a16="http://schemas.microsoft.com/office/drawing/2014/main" val="3618749344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946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673913"/>
              </p:ext>
            </p:extLst>
          </p:nvPr>
        </p:nvGraphicFramePr>
        <p:xfrm>
          <a:off x="539750" y="1916113"/>
          <a:ext cx="8208962" cy="273702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2083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4088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3401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1933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4279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="" xmlns:a16="http://schemas.microsoft.com/office/drawing/2014/main" val="3568124874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0484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102143"/>
              </p:ext>
            </p:extLst>
          </p:nvPr>
        </p:nvGraphicFramePr>
        <p:xfrm>
          <a:off x="539750" y="1916113"/>
          <a:ext cx="8208962" cy="34171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81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7240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124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351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Базаев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Н.Д. Система государственного строительного надзора в регионе: пути совершенствования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Журнал экономических исследований. - 2018. - №10. - С. 17-28.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Базаев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, Н.Д. Ключевые тенденции развития государственно-частного партнёрства в современной России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Научный вестник Южного института менеджмента. - 2018. - №4. - С. 57-63.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="" xmlns:a16="http://schemas.microsoft.com/office/drawing/2014/main" val="2168678181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1508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311075"/>
              </p:ext>
            </p:extLst>
          </p:nvPr>
        </p:nvGraphicFramePr>
        <p:xfrm>
          <a:off x="539750" y="1844824"/>
          <a:ext cx="8353426" cy="370446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233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683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12864">
                  <a:extLst>
                    <a:ext uri="{9D8B030D-6E8A-4147-A177-3AD203B41FA5}">
                      <a16:colId xmlns="" xmlns:a16="http://schemas.microsoft.com/office/drawing/2014/main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XVIII международная научно-практической конференция "Молодые ученые - экономике региона«, г. Вологда, ФГБУН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ВолНЦ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РАН, 12 декабря 2018 г.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Система  государственного строительного надзора в регионе: пути совершенствования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Очное участие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Диплом</a:t>
                      </a:r>
                      <a:r>
                        <a:rPr kumimoji="0"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лауреата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="" xmlns:a16="http://schemas.microsoft.com/office/drawing/2014/main" val="1336204591"/>
                  </a:ext>
                </a:extLst>
              </a:tr>
            </a:tbl>
          </a:graphicData>
        </a:graphic>
      </p:graphicFrame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253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148172"/>
              </p:ext>
            </p:extLst>
          </p:nvPr>
        </p:nvGraphicFramePr>
        <p:xfrm>
          <a:off x="539750" y="1844824"/>
          <a:ext cx="8208962" cy="25401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="" xmlns:a16="http://schemas.microsoft.com/office/drawing/2014/main" val="3766013164"/>
                  </a:ext>
                </a:extLst>
              </a:tr>
            </a:tbl>
          </a:graphicData>
        </a:graphic>
      </p:graphicFrame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cap="all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cap="all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659" y="116632"/>
            <a:ext cx="764258" cy="780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10834</TotalTime>
  <Words>625</Words>
  <Application>Microsoft Office PowerPoint</Application>
  <PresentationFormat>Экран (4:3)</PresentationFormat>
  <Paragraphs>155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Светлана Ю. Егорихина</cp:lastModifiedBy>
  <cp:revision>181</cp:revision>
  <cp:lastPrinted>2017-04-27T05:29:32Z</cp:lastPrinted>
  <dcterms:created xsi:type="dcterms:W3CDTF">2013-09-13T10:47:31Z</dcterms:created>
  <dcterms:modified xsi:type="dcterms:W3CDTF">2019-04-24T07:31:29Z</dcterms:modified>
</cp:coreProperties>
</file>