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6" r:id="rId2"/>
    <p:sldId id="281" r:id="rId3"/>
    <p:sldId id="294" r:id="rId4"/>
    <p:sldId id="295" r:id="rId5"/>
    <p:sldId id="293" r:id="rId6"/>
    <p:sldId id="282" r:id="rId7"/>
    <p:sldId id="289" r:id="rId8"/>
    <p:sldId id="283" r:id="rId9"/>
    <p:sldId id="290" r:id="rId10"/>
    <p:sldId id="284" r:id="rId11"/>
    <p:sldId id="291" r:id="rId12"/>
    <p:sldId id="292" r:id="rId13"/>
    <p:sldId id="288" r:id="rId1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91" d="100"/>
          <a:sy n="91" d="100"/>
        </p:scale>
        <p:origin x="-8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8656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01.07.2019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</a:t>
            </a: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научный центр российской академии </a:t>
            </a: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Фетюков Александр Васильевич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01.09.2018 – 30.11.2020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за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Экономика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территорий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48172"/>
              </p:ext>
            </p:extLst>
          </p:nvPr>
        </p:nvGraphicFramePr>
        <p:xfrm>
          <a:off x="539750" y="1844824"/>
          <a:ext cx="8208962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3766013164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941267"/>
              </p:ext>
            </p:extLst>
          </p:nvPr>
        </p:nvGraphicFramePr>
        <p:xfrm>
          <a:off x="539750" y="1844824"/>
          <a:ext cx="8137525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Региональный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социальный капитал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условиях кризиса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Организатор анкетного опроса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Изучение условий формирования здорового поколения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Анкетер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использования социального капитала в обеспечение условий развития экономики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Старший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лаборант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2266500566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8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606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5607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5608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5609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13174" y="299845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45" y="227564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cap="all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Доверие как нематериальный фактор развития региональной экономики на примере Вологодской области</a:t>
            </a:r>
            <a:r>
              <a:rPr lang="ru-RU" altLang="ru-RU" sz="2400" b="1" cap="all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400" b="1" cap="all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err="1" smtClean="0">
                <a:latin typeface="Arial" panose="020B0604020202020204" pitchFamily="34" charset="0"/>
              </a:rPr>
              <a:t>Калачикова</a:t>
            </a:r>
            <a:r>
              <a:rPr lang="ru-RU" altLang="ru-RU" sz="1400" b="1" dirty="0" smtClean="0">
                <a:latin typeface="Arial" panose="020B0604020202020204" pitchFamily="34" charset="0"/>
              </a:rPr>
              <a:t> Ольга Николаевна, </a:t>
            </a:r>
            <a:r>
              <a:rPr lang="ru-RU" altLang="ru-RU" sz="1200" dirty="0">
                <a:latin typeface="Arial" panose="020B0604020202020204" pitchFamily="34" charset="0"/>
              </a:rPr>
              <a:t>заместитель директора по научной работе, заведующий </a:t>
            </a:r>
            <a:r>
              <a:rPr lang="ru-RU" altLang="ru-RU" sz="1200" dirty="0" smtClean="0">
                <a:latin typeface="Arial" panose="020B0604020202020204" pitchFamily="34" charset="0"/>
              </a:rPr>
              <a:t>отделом исследования </a:t>
            </a:r>
            <a:r>
              <a:rPr lang="ru-RU" altLang="ru-RU" sz="1200" dirty="0">
                <a:latin typeface="Arial" panose="020B0604020202020204" pitchFamily="34" charset="0"/>
              </a:rPr>
              <a:t>уровня и образа жизни населения </a:t>
            </a:r>
            <a:r>
              <a:rPr lang="ru-RU" altLang="ru-RU" sz="1200" dirty="0" smtClean="0">
                <a:latin typeface="Arial" panose="020B0604020202020204" pitchFamily="34" charset="0"/>
              </a:rPr>
              <a:t>.</a:t>
            </a:r>
            <a:endParaRPr lang="ru-RU" altLang="ru-RU" sz="12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77850" y="5939557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 smtClean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ФГБУН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РАН   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__ от _____________ 20____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ru-RU" sz="16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ÐÐ°ÑÑÐ¸Ð½ÐºÐ¸ Ð¿Ð¾ Ð·Ð°Ð¿ÑÐ¾ÑÑ ÐÐ°Ð»Ð°ÑÐ¸ÐºÐ¾Ð²Ð° ÐÐ»ÑÐ³Ð° ÐÐ¸ÐºÐ¾Ð»Ð°ÐµÐ²Ð½Ð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534" y="2186566"/>
            <a:ext cx="2057510" cy="244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615245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916287"/>
              </p:ext>
            </p:extLst>
          </p:nvPr>
        </p:nvGraphicFramePr>
        <p:xfrm>
          <a:off x="611188" y="1974020"/>
          <a:ext cx="8064500" cy="13829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919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2807695733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26372"/>
              </p:ext>
            </p:extLst>
          </p:nvPr>
        </p:nvGraphicFramePr>
        <p:xfrm>
          <a:off x="596106" y="3764932"/>
          <a:ext cx="8064500" cy="28324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2807695733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3420022755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Управление социально-экономическим развитием региона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23823442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Социология управления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348378935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4243293319"/>
                  </a:ext>
                </a:extLst>
              </a:tr>
            </a:tbl>
          </a:graphicData>
        </a:graphic>
      </p:graphicFrame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81025" y="3356992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3347864" y="1484784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1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30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615245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120673"/>
              </p:ext>
            </p:extLst>
          </p:nvPr>
        </p:nvGraphicFramePr>
        <p:xfrm>
          <a:off x="611188" y="1974020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Макроэкономика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Региональная 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280769573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Современные информационные технологии в экономике и управлении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59900"/>
              </p:ext>
            </p:extLst>
          </p:nvPr>
        </p:nvGraphicFramePr>
        <p:xfrm>
          <a:off x="596106" y="4140171"/>
          <a:ext cx="8064500" cy="21486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25599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8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Коммуникации в сфере профессионального</a:t>
                      </a:r>
                      <a:r>
                        <a:rPr kumimoji="0"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общения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8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Экономическая статистика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850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Педагогика высшей школы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2807695733"/>
                  </a:ext>
                </a:extLst>
              </a:tr>
              <a:tr h="3085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Управление социально-экономическим развитием региона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238234424"/>
                  </a:ext>
                </a:extLst>
              </a:tr>
              <a:tr h="3085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Трудовые ресурсы региона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3483789356"/>
                  </a:ext>
                </a:extLst>
              </a:tr>
              <a:tr h="3085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4243293319"/>
                  </a:ext>
                </a:extLst>
              </a:tr>
            </a:tbl>
          </a:graphicData>
        </a:graphic>
      </p:graphicFrame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81025" y="364502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3347864" y="1484784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2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06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16643" y="1650801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41836"/>
              </p:ext>
            </p:extLst>
          </p:nvPr>
        </p:nvGraphicFramePr>
        <p:xfrm>
          <a:off x="575469" y="2226964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73913"/>
              </p:ext>
            </p:extLst>
          </p:nvPr>
        </p:nvGraphicFramePr>
        <p:xfrm>
          <a:off x="539750" y="1916113"/>
          <a:ext cx="8208962" cy="27370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08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93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27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863123"/>
              </p:ext>
            </p:extLst>
          </p:nvPr>
        </p:nvGraphicFramePr>
        <p:xfrm>
          <a:off x="539750" y="1916113"/>
          <a:ext cx="8208962" cy="23425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105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411617"/>
              </p:ext>
            </p:extLst>
          </p:nvPr>
        </p:nvGraphicFramePr>
        <p:xfrm>
          <a:off x="539750" y="1844824"/>
          <a:ext cx="8353426" cy="25418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lvl="0"/>
                      <a:endParaRPr kumimoji="0"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10660</TotalTime>
  <Words>633</Words>
  <Application>Microsoft Office PowerPoint</Application>
  <PresentationFormat>Экран (4:3)</PresentationFormat>
  <Paragraphs>196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Светлана Ю. Егорихина</cp:lastModifiedBy>
  <cp:revision>191</cp:revision>
  <cp:lastPrinted>2017-04-27T05:29:32Z</cp:lastPrinted>
  <dcterms:created xsi:type="dcterms:W3CDTF">2013-09-13T10:47:31Z</dcterms:created>
  <dcterms:modified xsi:type="dcterms:W3CDTF">2019-07-01T07:32:23Z</dcterms:modified>
</cp:coreProperties>
</file>