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6" r:id="rId2"/>
    <p:sldId id="281" r:id="rId3"/>
    <p:sldId id="294" r:id="rId4"/>
    <p:sldId id="295" r:id="rId5"/>
    <p:sldId id="296" r:id="rId6"/>
    <p:sldId id="282" r:id="rId7"/>
    <p:sldId id="289" r:id="rId8"/>
    <p:sldId id="283" r:id="rId9"/>
    <p:sldId id="290" r:id="rId10"/>
    <p:sldId id="284" r:id="rId11"/>
    <p:sldId id="291" r:id="rId12"/>
    <p:sldId id="292" r:id="rId13"/>
    <p:sldId id="288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>
        <p:scale>
          <a:sx n="118" d="100"/>
          <a:sy n="118" d="100"/>
        </p:scale>
        <p:origin x="-108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A5B095-70D6-4B40-BE95-193BDDE4B4FF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8A729-119D-45D1-BE09-AB0B139312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98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E2F267-5EDE-4132-B12C-CE6FC23E263A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6CE992-0CCB-4BF6-BAB6-033AAA06F7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49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C8AEE-44FF-471C-BD6D-E54AF4FBE168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FFCB-4845-4E91-B190-4B0308471D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581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3826-F145-4CF5-A044-B3F6D5BEC9FA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756B-77C1-4A43-A391-521CAEF1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6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6CFD-041E-498C-BAE5-04A97EADE292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C3AB-1CF6-4E82-A603-4FFAC4C09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27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E3DA-3EA2-4F3F-A243-3EC54FE1F188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D632DD21-964B-4B56-9506-3C14CDA3CF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96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EB167F-0797-4E10-8F8D-514978C69BFB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DD81-8B90-42DF-8F7C-5D87E340BA3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604909-5D8F-45A8-9D4B-4A6E57C38103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D415-9AD3-4E81-AE77-453CEF4AEC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05C1-53F2-4083-8F2B-B0BC3C211AF5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55D0-F06E-4935-ADC7-C45BB1F1A2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6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0757B-465B-48D7-832C-06D7DCD02256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5D953F-6146-4239-8F02-EAE71796D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63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E1AF-757B-4C2C-B792-E2D0D2AE5F26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2185-1CC2-4AAB-A96B-795AEE0EA4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82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562046-4AA2-4AB2-9BFB-BCDEAEDB6C24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CF9D70AF-F8C8-4C2A-A6CF-3F38A1533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3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E83B3-97E2-4A4F-9D52-BE3B57F770CC}" type="datetimeFigureOut">
              <a:rPr lang="ru-RU"/>
              <a:pPr>
                <a:defRPr/>
              </a:pPr>
              <a:t>03.07.2019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670FA8D6-36AD-4592-8007-55A2337573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магистранта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Пшеннова Елизавета Андреевна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обучения: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01.09.2018 – 30.11.2020</a:t>
            </a:r>
            <a:endParaRPr lang="ru-RU" altLang="ru-RU" b="1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</a:t>
            </a:r>
            <a:r>
              <a:rPr lang="en-US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38.04.01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подготовки: Региональная экономика и развитие территорий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88913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48172"/>
              </p:ext>
            </p:extLst>
          </p:nvPr>
        </p:nvGraphicFramePr>
        <p:xfrm>
          <a:off x="539750" y="1844824"/>
          <a:ext cx="8208962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3766013164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28344"/>
              </p:ext>
            </p:extLst>
          </p:nvPr>
        </p:nvGraphicFramePr>
        <p:xfrm>
          <a:off x="539750" y="1844824"/>
          <a:ext cx="8137525" cy="25401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="" xmlns:a16="http://schemas.microsoft.com/office/drawing/2014/main" val="2266500566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458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5607" name="TextBox 13"/>
          <p:cNvSpPr txBox="1">
            <a:spLocks noChangeArrowheads="1"/>
          </p:cNvSpPr>
          <p:nvPr/>
        </p:nvSpPr>
        <p:spPr bwMode="auto">
          <a:xfrm rot="-505610">
            <a:off x="2860675" y="2087563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5608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5609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56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900113" y="2560638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«Направление реформирования налога на доходы физических лиц на примере Вологодской области»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</a:t>
            </a:r>
            <a:r>
              <a:rPr lang="ru-RU" sz="1600" cap="all" dirty="0">
                <a:latin typeface="Times New Roman" pitchFamily="18" charset="0"/>
                <a:cs typeface="Times New Roman" pitchFamily="18" charset="0"/>
              </a:rPr>
              <a:t>Директором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ФГБУН ВолНЦ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 __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20____ г.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012161" y="4706938"/>
            <a:ext cx="29921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к.э.н., заведующий лабораторией исследования проблем развития общественных финансов Печенская М. А.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15245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517457"/>
              </p:ext>
            </p:extLst>
          </p:nvPr>
        </p:nvGraphicFramePr>
        <p:xfrm>
          <a:off x="611188" y="1974020"/>
          <a:ext cx="8064500" cy="13829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Философские проблемы науки и техники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Иностранный язык в сфере профессиональной коммуникации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19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Методология научного исследования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807695733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08442"/>
              </p:ext>
            </p:extLst>
          </p:nvPr>
        </p:nvGraphicFramePr>
        <p:xfrm>
          <a:off x="596106" y="3764932"/>
          <a:ext cx="8064500" cy="2464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Этика и культура управления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Макроэкономика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Микроэкономика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807695733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Региональная экономика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420022755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Основы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предпринимательства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483789356"/>
                  </a:ext>
                </a:extLst>
              </a:tr>
              <a:tr h="36772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43293319"/>
                  </a:ext>
                </a:extLst>
              </a:tr>
            </a:tbl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81025" y="3356992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347864" y="148478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1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2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581025" y="1615245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375777"/>
              </p:ext>
            </p:extLst>
          </p:nvPr>
        </p:nvGraphicFramePr>
        <p:xfrm>
          <a:off x="611188" y="1974020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Региональная экономика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80769573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Современные информационные технологии в экономике и управлении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32134"/>
              </p:ext>
            </p:extLst>
          </p:nvPr>
        </p:nvGraphicFramePr>
        <p:xfrm>
          <a:off x="596106" y="4140171"/>
          <a:ext cx="8064500" cy="21486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2559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8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Коммуникации в сфере профессионального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общения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8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Экономическая статистика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Педагогика высшей школы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807695733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Государственные и муниципальные финансы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238234424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Д/в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Трудовые ресурсы региона</a:t>
                      </a:r>
                      <a:endParaRPr kumimoji="0" lang="ru-RU" sz="13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3483789356"/>
                  </a:ext>
                </a:extLst>
              </a:tr>
              <a:tr h="3085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:a16="http://schemas.microsoft.com/office/drawing/2014/main" xmlns="" val="4243293319"/>
                  </a:ext>
                </a:extLst>
              </a:tr>
            </a:tbl>
          </a:graphicData>
        </a:graphic>
      </p:graphicFrame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581025" y="3738935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Сдача зачетов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3347864" y="1484784"/>
            <a:ext cx="252028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 2 семестр</a:t>
            </a:r>
            <a:endParaRPr lang="ru-RU" alt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1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74638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9" name="TextBox 5"/>
          <p:cNvSpPr txBox="1">
            <a:spLocks noChangeArrowheads="1"/>
          </p:cNvSpPr>
          <p:nvPr/>
        </p:nvSpPr>
        <p:spPr bwMode="auto">
          <a:xfrm>
            <a:off x="616643" y="1650801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42476"/>
              </p:ext>
            </p:extLst>
          </p:nvPr>
        </p:nvGraphicFramePr>
        <p:xfrm>
          <a:off x="575469" y="222696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692275" y="620688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06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7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4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361874934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73913"/>
              </p:ext>
            </p:extLst>
          </p:nvPr>
        </p:nvGraphicFramePr>
        <p:xfrm>
          <a:off x="539750" y="1916113"/>
          <a:ext cx="8208962" cy="27370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088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9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427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1916113"/>
          <a:ext cx="8208962" cy="23050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08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008850"/>
              </p:ext>
            </p:extLst>
          </p:nvPr>
        </p:nvGraphicFramePr>
        <p:xfrm>
          <a:off x="539750" y="1844824"/>
          <a:ext cx="8353426" cy="2541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336204591"/>
                  </a:ext>
                </a:extLst>
              </a:tr>
            </a:tbl>
          </a:graphicData>
        </a:graphic>
      </p:graphicFrame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cap="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российской академии наук</a:t>
            </a:r>
            <a:endParaRPr lang="en-US" sz="1100" b="1" cap="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59" y="116632"/>
            <a:ext cx="764258" cy="78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10526</TotalTime>
  <Words>576</Words>
  <Application>Microsoft Office PowerPoint</Application>
  <PresentationFormat>Экран (4:3)</PresentationFormat>
  <Paragraphs>184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Светлана Ю. Егорихина</cp:lastModifiedBy>
  <cp:revision>182</cp:revision>
  <cp:lastPrinted>2017-04-27T05:29:32Z</cp:lastPrinted>
  <dcterms:created xsi:type="dcterms:W3CDTF">2013-09-13T10:47:31Z</dcterms:created>
  <dcterms:modified xsi:type="dcterms:W3CDTF">2019-07-03T07:38:22Z</dcterms:modified>
</cp:coreProperties>
</file>