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4" r:id="rId9"/>
    <p:sldId id="290" r:id="rId10"/>
    <p:sldId id="295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9" d="100"/>
          <a:sy n="89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 Максим Андреевич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2019-2022 гг.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Сидоров М.А\Аспирантура\портфолио\gf6jdns8OqQ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4" y="1340768"/>
            <a:ext cx="1868794" cy="262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36301"/>
              </p:ext>
            </p:extLst>
          </p:nvPr>
        </p:nvGraphicFramePr>
        <p:xfrm>
          <a:off x="539750" y="2230438"/>
          <a:ext cx="8137525" cy="30480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8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71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28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58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Международная научно-практическая интернет-конференция "Проблемы экономического роста и устойчивого развития территорий"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Основные тенденции экономической динамики региона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Заочно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Российская научная интернет-конференция «Проблемы и перспективы развития научно-технологического пространства»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Тенденции технологического развития промышленности СЗФО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Заочно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0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10333"/>
              </p:ext>
            </p:extLst>
          </p:nvPr>
        </p:nvGraphicFramePr>
        <p:xfrm>
          <a:off x="539750" y="2230438"/>
          <a:ext cx="8137525" cy="26736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Развитие методологии управления региональной экономикой при ее структурной перестройке для обеспечения сбалансированного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Грант президента «Межрегиональные цепочки добавленной стоимости: анализ, моделирование и проектирование»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Грант РФФИ «Моделирование и проектирование межрегиональных цепочек добавленной стоимости на основе методологии межотраслевого баланса»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8185"/>
            <a:ext cx="1223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21144740">
            <a:off x="2797008" y="2057839"/>
            <a:ext cx="1714389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международной научно-практической конференции «Молодые ученые – экономике региона» 2018 г.;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Участие в международной научно-практической конференции «Молодые исследователи – регионам» 2019 г.;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в международной научно-практической конференции «Проблемы экономического роста и устойчивого развития территорий» 2019 г.;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Участие в российской научной интернет-конференции «Проблемы и перспективы развития научно-технологического пространства» 2019 г.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«Межрегиональная производственная кооперация как фактор развития </a:t>
            </a:r>
            <a:r>
              <a:rPr lang="ru-RU" altLang="ru-RU" sz="200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</a:t>
            </a:r>
            <a:r>
              <a:rPr lang="ru-RU" altLang="ru-RU" sz="200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социально-экономических 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10-18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29 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Ученая степень, ученое звание, должность, Ф.И.О.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50" name="Picture 2" descr="Z:\Сидоров М.А\Аспирантура\портфолио\a5794e4227-luk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672" y="2072487"/>
            <a:ext cx="2245987" cy="267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30894"/>
              </p:ext>
            </p:extLst>
          </p:nvPr>
        </p:nvGraphicFramePr>
        <p:xfrm>
          <a:off x="611188" y="1843559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93657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274611"/>
              </p:ext>
            </p:extLst>
          </p:nvPr>
        </p:nvGraphicFramePr>
        <p:xfrm>
          <a:off x="539750" y="1916113"/>
          <a:ext cx="8208962" cy="20693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Стимулирование внутреннего спроса как фактора экономического роста (на примере сферы внутреннего туризма)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Стимулирование внутреннего спроса как фактора экономического роста (на примере сферы внутреннего туризма) [Текст] / Е.В. Лукин, Е.Г. Леонидова М.А. Сидоров / Экономические и социальные перемены: факты, тенденции, прогноз. 2018. №4. – С.53-56.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Е.В. Лукин, Е.Г. Леонидова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99399"/>
              </p:ext>
            </p:extLst>
          </p:nvPr>
        </p:nvGraphicFramePr>
        <p:xfrm>
          <a:off x="539750" y="1916113"/>
          <a:ext cx="8208962" cy="35078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Мониторинг экономики: основные тенденции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М.А., Мельников А.Е. Мониторинг экономики: основные тенденции // Проблемы развития территории. 2019. № 3 (101). С. 21-32.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Мельников А.Е.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Мониторинг экономики: основные тенденции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М.А., Лукин Е.В., Мельников А.Е. Мониторинг экономики: основные тенденции. Май 2019 года // Проблемы развития территории. 2019. № 4 (102) С. 26-35.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Лукин Е.В., Мельников А.Е.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Мониторинг экономики: основные тенденции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М.А., Лукин Е.В. Мониторинг экономики: основные тенденции. Июль 2019 года // Проблемы развития территории. 2019. № 5 (103)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Лукин Е.В.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26208"/>
              </p:ext>
            </p:extLst>
          </p:nvPr>
        </p:nvGraphicFramePr>
        <p:xfrm>
          <a:off x="539750" y="1916113"/>
          <a:ext cx="8208962" cy="37312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Использование балансового метода в прогнозировании региональных социально-экономических показателей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 Использование балансового метода в прогнозировании региональных социально-экономических показателей[Электронный ресурс]/М.А. Сидоров// Вектор экономики. 2018. №11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Особенности формирования региональных межотраслевых балансовых моделей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 Особенности формирования региональных межотраслевых балансовых моделей [Текст]/М.А. Сидоров/ Научный вестник Южного института менеджмента. 2019. №2.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Тенденции развития промышленности СЗФО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itchFamily="34" charset="0"/>
                          <a:cs typeface="Segoe UI Light" pitchFamily="34" charset="0"/>
                        </a:rPr>
                        <a:t>Сидоров М.А. Тенденции развития промышленности СЗФО [Электронный ресурс]/М.А. Сидоров/Вектор экономики. 2019. №6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03112"/>
              </p:ext>
            </p:extLst>
          </p:nvPr>
        </p:nvGraphicFramePr>
        <p:xfrm>
          <a:off x="539750" y="1916113"/>
          <a:ext cx="8208962" cy="44931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4.</a:t>
                      </a:r>
                      <a:endParaRPr kumimoji="0" lang="ru-RU" sz="800" kern="1200" dirty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Проблемы региональной мясоперерабатывающей промышленности (на примере Вологодской области)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Сидоров М.А. Проблемы региональной мясоперерабатывающей промышленности (на примере Вологодской области) [Текст]/ М.А. Сидоров // Вестник Владимирского государственного университета имени Александра Григорьевича и Николая Григорьевича Столетовых. Серия: Экономические науки. 2018. № 3 (17). С. 120-129.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Структурные изменения в реальном секторе экономики СЗФО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Мельников А.Е., Сидоров М.А. Структурные изменения в реальном секторе экономики СЗФО [Текст]/ А.Е. Мельников, М.А. Сидоров // Вестник Владимирского государственного университета имени Александра Григорьевича и Николая Григорьевича Столетовых. Серия: Экономические науки. 2018. № 3 (17). С. 120-129.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Мельников А.Е.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86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949425"/>
              </p:ext>
            </p:extLst>
          </p:nvPr>
        </p:nvGraphicFramePr>
        <p:xfrm>
          <a:off x="539750" y="2230438"/>
          <a:ext cx="8137525" cy="3139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8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71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28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58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Семинар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Система оперативного мониторинга социально-экономической динамики региона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Очно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Международная научно-практическая конференция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«Молодые исследователи – регионам»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Мониторинг экономической динамики региона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Очно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Международная научно-практическая конференция «Молодые ученые – экономике региона»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Межотраслевая балансировка ресурсов и их использование в региональной экономике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Заочно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10521</TotalTime>
  <Words>1041</Words>
  <Application>Microsoft Office PowerPoint</Application>
  <PresentationFormat>Экран (4:3)</PresentationFormat>
  <Paragraphs>175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182</cp:revision>
  <cp:lastPrinted>2017-04-27T05:29:32Z</cp:lastPrinted>
  <dcterms:created xsi:type="dcterms:W3CDTF">2013-09-13T10:47:31Z</dcterms:created>
  <dcterms:modified xsi:type="dcterms:W3CDTF">2019-10-10T08:31:50Z</dcterms:modified>
</cp:coreProperties>
</file>