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88" r:id="rId11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96" d="100"/>
          <a:sy n="96" d="100"/>
        </p:scale>
        <p:origin x="-7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Ивановская Алена Леонидовна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2017-2020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sun9-3.userapi.com/c633418/v633418299/15933/1cQfe6LI6D8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8" t="13372" r="3801"/>
          <a:stretch/>
        </p:blipFill>
        <p:spPr bwMode="auto">
          <a:xfrm>
            <a:off x="288925" y="1052387"/>
            <a:ext cx="2544942" cy="3718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30941" y="1997784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1024680">
            <a:off x="2976530" y="2295498"/>
            <a:ext cx="145645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1. XVIII </a:t>
            </a:r>
            <a:r>
              <a:rPr lang="ru-RU" sz="1000" i="1" dirty="0"/>
              <a:t>Международная научно-практическая конференция «Молодые ученые – экономике региона» 12-14 декабря 2018 </a:t>
            </a:r>
            <a:r>
              <a:rPr lang="ru-RU" sz="1000" i="1" dirty="0" smtClean="0"/>
              <a:t>года</a:t>
            </a:r>
          </a:p>
          <a:p>
            <a:r>
              <a:rPr lang="ru-RU" sz="1000" i="1" dirty="0"/>
              <a:t>2. V Всероссийские </a:t>
            </a:r>
            <a:r>
              <a:rPr lang="ru-RU" sz="1000" i="1" dirty="0" err="1"/>
              <a:t>Беловские</a:t>
            </a:r>
            <a:r>
              <a:rPr lang="ru-RU" sz="1000" i="1" dirty="0"/>
              <a:t> Чтения, 22-24 октября 2018 года</a:t>
            </a:r>
          </a:p>
          <a:p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трудовой жизни как фактор эффективной реализации трудового потенциала занятого населения»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РАН   ПРОТОКОЛ № 11-17 от 19.12.2017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5076056" y="4706938"/>
            <a:ext cx="36932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Вед. н. с., зав. лабораторий исследования проблем развития трудового потенциала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ВолНЦ</a:t>
            </a:r>
            <a:r>
              <a:rPr lang="ru-RU" altLang="ru-RU" sz="1400" dirty="0" smtClean="0">
                <a:latin typeface="Arial" panose="020B0604020202020204" pitchFamily="34" charset="0"/>
              </a:rPr>
              <a:t> РАН, к.э.н.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Леонидова Галина Валентиновна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50" name="Picture 2" descr="\\fs\usefold\ial\Desktop\img 346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1" y="2087746"/>
            <a:ext cx="2284164" cy="267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54965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60993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724821"/>
              </p:ext>
            </p:extLst>
          </p:nvPr>
        </p:nvGraphicFramePr>
        <p:xfrm>
          <a:off x="654050" y="1916113"/>
          <a:ext cx="7734300" cy="44527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17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269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756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Анализ и оценка качества трудовой жизни районов Вологодской области в 2017 году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Анализ и оценка качества трудовой жизни районов Вологодской области в 2017 году / Экономика и предпринимательство. – 2019. - №4. – С.552-557.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трудовой жизни районов Вологодской области: анализ, оценка, региональные особенности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Качество трудовой жизни районов Вологодской области: анализ, оценка, региональные особенности /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Молочнохозяйственный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вестник. – 2016. - №4(24). – С. 140-150.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Рынок труда в Вологодской области: анализ проблем и территориальных особенностей развития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Рынок труда в Вологодской области: анализ проблем и территориальных особенностей развития /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Молочнохозяйственный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вестник. – 2015. - №4(20). – С.106-111.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Миграция населения вологодской области и ее региональные особенности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Миграция населения вологодской области и ее региональные особенности/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Молочнохозяйственный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вестник. – 2015. - №2(18). – С.96-102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40352"/>
              </p:ext>
            </p:extLst>
          </p:nvPr>
        </p:nvGraphicFramePr>
        <p:xfrm>
          <a:off x="539750" y="1484784"/>
          <a:ext cx="8208963" cy="5194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61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010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018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трудовой жизни как фактор обеспечения экономического роста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Ивановская, А.Л. Качество трудовой жизни как фактор обеспечения экономического роста / Экономика и бизнес: теория и практика. – 2019. - №3-1. – С.103-106.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Некоторые факторы, определяющие качество трудовой жизни населения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Некоторые факторы, определяющие качество трудовой жизни населения / Аллея науки. – 2018. – Т.2, №8 (24). – С. 412-415.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Факторы, оказывающие влияние на уровень качества трудовой жизни населения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Факторы, оказывающие влияние на уровень качества трудовой жизни населения / Аллея науки. – 2018. – Т.4, №3 (19). – С. 304-311.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Методика оценки трудового потенциала сельских территорий Вологодской области в 2015 году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Методика оценки трудового потенциала сельских территорий Вологодской области в 2015 году / Первая ступень в науке: сборник трудов по результатам работы V Международной научно-практической студенческой конференции, Вологда-Молочное, 2017. – С. 68-72.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демографической ситуации в районах вологодской области в 2013–2015 годах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Ивановская, А.Л. Анализ демографической ситуации в районах вологодской области в 2013–2015 годах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 Инновационные технологии в науке и образовании. – 2017. –  №4 (8). – С. 269-272.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95035"/>
              </p:ext>
            </p:extLst>
          </p:nvPr>
        </p:nvGraphicFramePr>
        <p:xfrm>
          <a:off x="539750" y="2230438"/>
          <a:ext cx="8353426" cy="26213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XVIII Международная научно-практическая конференция «Молодые ученые – экономике региона» 12-14 декабря 2018 года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Факторы, оказывающие влияние на качество трудовой жизни занятого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населения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 Всероссийские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Беловские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Чтения, 22-24 октября 2018 года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возможности закрепления молодых кадров на селе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90564"/>
              </p:ext>
            </p:extLst>
          </p:nvPr>
        </p:nvGraphicFramePr>
        <p:xfrm>
          <a:off x="539750" y="2230438"/>
          <a:ext cx="8208962" cy="1674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Грант РФФИ «Аспиранты»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Качество трудовой жизни как фактор эффективной реализации трудового потенциала занятого населения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10515</TotalTime>
  <Words>891</Words>
  <Application>Microsoft Office PowerPoint</Application>
  <PresentationFormat>Экран (4:3)</PresentationFormat>
  <Paragraphs>144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190</cp:revision>
  <cp:lastPrinted>2017-04-27T05:29:32Z</cp:lastPrinted>
  <dcterms:created xsi:type="dcterms:W3CDTF">2013-09-13T10:47:31Z</dcterms:created>
  <dcterms:modified xsi:type="dcterms:W3CDTF">2019-10-09T08:29:32Z</dcterms:modified>
</cp:coreProperties>
</file>