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7"/>
  </p:notesMasterIdLst>
  <p:sldIdLst>
    <p:sldId id="266" r:id="rId2"/>
    <p:sldId id="294" r:id="rId3"/>
    <p:sldId id="295" r:id="rId4"/>
    <p:sldId id="296" r:id="rId5"/>
    <p:sldId id="293" r:id="rId6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3399"/>
    <a:srgbClr val="FFFFFF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43" autoAdjust="0"/>
  </p:normalViewPr>
  <p:slideViewPr>
    <p:cSldViewPr>
      <p:cViewPr>
        <p:scale>
          <a:sx n="73" d="100"/>
          <a:sy n="73" d="100"/>
        </p:scale>
        <p:origin x="-1398" y="-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1A5B095-70D6-4B40-BE95-193BDDE4B4FF}" type="datetimeFigureOut">
              <a:rPr lang="ru-RU"/>
              <a:pPr>
                <a:defRPr/>
              </a:pPr>
              <a:t>10.02.2020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808A729-119D-45D1-BE09-AB0B139312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402134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9E2F267-5EDE-4132-B12C-CE6FC23E263A}" type="datetimeFigureOut">
              <a:rPr lang="ru-RU"/>
              <a:pPr>
                <a:defRPr/>
              </a:pPr>
              <a:t>10.02.2020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06CE992-0CCB-4BF6-BAB6-033AAA06F7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77491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C8AEE-44FF-471C-BD6D-E54AF4FBE168}" type="datetimeFigureOut">
              <a:rPr lang="ru-RU"/>
              <a:pPr>
                <a:defRPr/>
              </a:pPr>
              <a:t>10.02.2020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1FFCB-4845-4E91-B190-4B0308471D6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25816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03826-F145-4CF5-A044-B3F6D5BEC9FA}" type="datetimeFigureOut">
              <a:rPr lang="ru-RU"/>
              <a:pPr>
                <a:defRPr/>
              </a:pPr>
              <a:t>10.02.2020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1756B-77C1-4A43-A391-521CAEF181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2262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D6CFD-041E-498C-BAE5-04A97EADE292}" type="datetimeFigureOut">
              <a:rPr lang="ru-RU"/>
              <a:pPr>
                <a:defRPr/>
              </a:pPr>
              <a:t>10.02.2020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FC3AB-1CF6-4E82-A603-4FFAC4C0934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00276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7E3DA-3EA2-4F3F-A243-3EC54FE1F188}" type="datetimeFigureOut">
              <a:rPr lang="ru-RU"/>
              <a:pPr>
                <a:defRPr/>
              </a:pPr>
              <a:t>10.02.2020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D632DD21-964B-4B56-9506-3C14CDA3CF8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96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4EB167F-0797-4E10-8F8D-514978C69BFB}" type="datetimeFigureOut">
              <a:rPr lang="ru-RU"/>
              <a:pPr>
                <a:defRPr/>
              </a:pPr>
              <a:t>10.02.2020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5DD81-8B90-42DF-8F7C-5D87E340BA3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387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7604909-5D8F-45A8-9D4B-4A6E57C38103}" type="datetimeFigureOut">
              <a:rPr lang="ru-RU"/>
              <a:pPr>
                <a:defRPr/>
              </a:pPr>
              <a:t>10.02.2020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BD415-9AD3-4E81-AE77-453CEF4AECF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918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D05C1-53F2-4083-8F2B-B0BC3C211AF5}" type="datetimeFigureOut">
              <a:rPr lang="ru-RU"/>
              <a:pPr>
                <a:defRPr/>
              </a:pPr>
              <a:t>10.02.2020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255D0-F06E-4935-ADC7-C45BB1F1A2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0662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0757B-465B-48D7-832C-06D7DCD02256}" type="datetimeFigureOut">
              <a:rPr lang="ru-RU"/>
              <a:pPr>
                <a:defRPr/>
              </a:pPr>
              <a:t>10.02.2020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B5D953F-6146-4239-8F02-EAE71796DD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6328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8E1AF-757B-4C2C-B792-E2D0D2AE5F26}" type="datetimeFigureOut">
              <a:rPr lang="ru-RU"/>
              <a:pPr>
                <a:defRPr/>
              </a:pPr>
              <a:t>10.02.2020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62185-1CC2-4AAB-A96B-795AEE0EA4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0827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0562046-4AA2-4AB2-9BFB-BCDEAEDB6C24}" type="datetimeFigureOut">
              <a:rPr lang="ru-RU"/>
              <a:pPr>
                <a:defRPr/>
              </a:pPr>
              <a:t>10.02.2020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CF9D70AF-F8C8-4C2A-A6CF-3F38A1533A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239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0E83B3-97E2-4A4F-9D52-BE3B57F770CC}" type="datetimeFigureOut">
              <a:rPr lang="ru-RU"/>
              <a:pPr>
                <a:defRPr/>
              </a:pPr>
              <a:t>10.02.2020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670FA8D6-36AD-4592-8007-55A23375731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55" r:id="rId1"/>
    <p:sldLayoutId id="2147484256" r:id="rId2"/>
    <p:sldLayoutId id="2147484257" r:id="rId3"/>
    <p:sldLayoutId id="2147484258" r:id="rId4"/>
    <p:sldLayoutId id="2147484259" r:id="rId5"/>
    <p:sldLayoutId id="2147484260" r:id="rId6"/>
    <p:sldLayoutId id="2147484261" r:id="rId7"/>
    <p:sldLayoutId id="2147484262" r:id="rId8"/>
    <p:sldLayoutId id="2147484263" r:id="rId9"/>
    <p:sldLayoutId id="2147484264" r:id="rId10"/>
    <p:sldLayoutId id="214748426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7365D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DB3E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8925" y="1196975"/>
            <a:ext cx="2411413" cy="2952750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4340" name="TextBox 10"/>
          <p:cNvSpPr txBox="1">
            <a:spLocks noChangeArrowheads="1"/>
          </p:cNvSpPr>
          <p:nvPr/>
        </p:nvSpPr>
        <p:spPr bwMode="auto">
          <a:xfrm rot="-1939735">
            <a:off x="454025" y="2355850"/>
            <a:ext cx="1828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6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833867" y="3284984"/>
            <a:ext cx="6170433" cy="3168352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магистранта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Ф.И.О.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Ефремов Илья Александрович 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</a:t>
            </a: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курс 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</a:t>
            </a: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очно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подготовки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38.04.01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Профиль </a:t>
            </a: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экономика и развитие территорий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88913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536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64300" y="1800225"/>
            <a:ext cx="227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/>
              <a:t>Научный руководитель</a:t>
            </a:r>
          </a:p>
        </p:txBody>
      </p:sp>
      <p:sp>
        <p:nvSpPr>
          <p:cNvPr id="15369" name="TextBox 6"/>
          <p:cNvSpPr txBox="1">
            <a:spLocks noChangeArrowheads="1"/>
          </p:cNvSpPr>
          <p:nvPr/>
        </p:nvSpPr>
        <p:spPr bwMode="auto">
          <a:xfrm>
            <a:off x="900113" y="2560638"/>
            <a:ext cx="496728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«Улучшение административного климата как фактор развития малого предпринимательства в регионе»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77850" y="5672138"/>
            <a:ext cx="7954963" cy="585787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ТЕМА ДИССЕРТАЦИОННОГО ИССЛЕДОВАНИЯ УТВЕРЖДЕНА </a:t>
            </a:r>
            <a:r>
              <a:rPr lang="ru-RU" sz="1600" cap="all" dirty="0">
                <a:latin typeface="Times New Roman" pitchFamily="18" charset="0"/>
                <a:cs typeface="Times New Roman" pitchFamily="18" charset="0"/>
              </a:rPr>
              <a:t>Директором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ФГБУН ВолНЦ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РАН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№ __ от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_____________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20____ г. </a:t>
            </a:r>
          </a:p>
        </p:txBody>
      </p:sp>
      <p:sp>
        <p:nvSpPr>
          <p:cNvPr id="15371" name="TextBox 12"/>
          <p:cNvSpPr txBox="1">
            <a:spLocks noChangeArrowheads="1"/>
          </p:cNvSpPr>
          <p:nvPr/>
        </p:nvSpPr>
        <p:spPr bwMode="auto">
          <a:xfrm>
            <a:off x="4355977" y="4706938"/>
            <a:ext cx="441337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400" dirty="0"/>
              <a:t>Старший научный сотрудник, заведующий отделом проблем научно-технологического развития и экономики знаний, кандидат экономических наук</a:t>
            </a:r>
            <a:r>
              <a:rPr lang="ru-RU" altLang="ru-RU" sz="1400" dirty="0" smtClean="0">
                <a:latin typeface="Arial" panose="020B0604020202020204" pitchFamily="34" charset="0"/>
              </a:rPr>
              <a:t>, </a:t>
            </a:r>
            <a:r>
              <a:rPr lang="ru-RU" altLang="ru-RU" sz="1400" dirty="0" err="1" smtClean="0">
                <a:latin typeface="Arial" panose="020B0604020202020204" pitchFamily="34" charset="0"/>
              </a:rPr>
              <a:t>Мазилов</a:t>
            </a:r>
            <a:r>
              <a:rPr lang="ru-RU" altLang="ru-RU" sz="1400" dirty="0" smtClean="0">
                <a:latin typeface="Arial" panose="020B0604020202020204" pitchFamily="34" charset="0"/>
              </a:rPr>
              <a:t> Евгений Александрович</a:t>
            </a:r>
            <a:endParaRPr lang="ru-RU" altLang="ru-RU" sz="1400" dirty="0">
              <a:latin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6275" y="1098550"/>
            <a:ext cx="781208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ДИССЕРТАЦИОННОГО ИССЛЕДОВАНИЯ:</a:t>
            </a:r>
          </a:p>
        </p:txBody>
      </p:sp>
      <p:sp>
        <p:nvSpPr>
          <p:cNvPr id="14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211698"/>
            <a:ext cx="1827219" cy="2479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806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74638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TextBox 5"/>
          <p:cNvSpPr txBox="1">
            <a:spLocks noChangeArrowheads="1"/>
          </p:cNvSpPr>
          <p:nvPr/>
        </p:nvSpPr>
        <p:spPr bwMode="auto">
          <a:xfrm>
            <a:off x="581025" y="1484313"/>
            <a:ext cx="80946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экзаменов и 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зачетов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1-й семестр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704926"/>
              </p:ext>
            </p:extLst>
          </p:nvPr>
        </p:nvGraphicFramePr>
        <p:xfrm>
          <a:off x="596106" y="2348880"/>
          <a:ext cx="8064500" cy="306817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Этика и культура управленческой деятельности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Зачёт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Макроэкономика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Зачёт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Микроэкономика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Зачёт</a:t>
                      </a:r>
                    </a:p>
                  </a:txBody>
                  <a:tcPr marL="91446" marR="91446" marT="45761" marB="45761"/>
                </a:tc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Региональная</a:t>
                      </a:r>
                      <a:r>
                        <a:rPr kumimoji="0" lang="ru-RU" sz="1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экономика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Зачёт</a:t>
                      </a:r>
                    </a:p>
                  </a:txBody>
                  <a:tcPr marL="91446" marR="91446" marT="45761" marB="45761"/>
                </a:tc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Социология управления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Зачёт</a:t>
                      </a:r>
                    </a:p>
                  </a:txBody>
                  <a:tcPr marL="91446" marR="91446" marT="45761" marB="45761"/>
                </a:tc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Методология научного исследования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Философские проблемы науки и техники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</a:tr>
              <a:tr h="35280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Иностранный язык</a:t>
                      </a:r>
                      <a:r>
                        <a:rPr kumimoji="0" lang="ru-RU" sz="1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сфере профессиональной коммуникации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</a:tr>
            </a:tbl>
          </a:graphicData>
        </a:graphic>
      </p:graphicFrame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666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74638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TextBox 5"/>
          <p:cNvSpPr txBox="1">
            <a:spLocks noChangeArrowheads="1"/>
          </p:cNvSpPr>
          <p:nvPr/>
        </p:nvSpPr>
        <p:spPr bwMode="auto">
          <a:xfrm>
            <a:off x="581025" y="1484313"/>
            <a:ext cx="80946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экзаменов и 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зачетов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-й семестр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8091167"/>
              </p:ext>
            </p:extLst>
          </p:nvPr>
        </p:nvGraphicFramePr>
        <p:xfrm>
          <a:off x="596106" y="2348880"/>
          <a:ext cx="8064500" cy="342097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Деловые коммуникации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Зачёт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Экономическая статистика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Зачёт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Экономическая демография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Зачёт</a:t>
                      </a:r>
                    </a:p>
                  </a:txBody>
                  <a:tcPr marL="91446" marR="91446" marT="45761" marB="45761"/>
                </a:tc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Педагогика высшей школы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Зачёт</a:t>
                      </a:r>
                    </a:p>
                  </a:txBody>
                  <a:tcPr marL="91446" marR="91446" marT="45761" marB="45761"/>
                </a:tc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Управление социально-экономическим развитием региона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Зачёт</a:t>
                      </a:r>
                    </a:p>
                  </a:txBody>
                  <a:tcPr marL="91446" marR="91446" marT="45761" marB="45761"/>
                </a:tc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Современные ИТ в экономике и управлении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Макроэкономика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</a:tr>
              <a:tr h="35280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Микроэкономика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</a:tr>
              <a:tr h="35280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Региональная</a:t>
                      </a:r>
                      <a:r>
                        <a:rPr kumimoji="0" lang="ru-RU" sz="1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экономика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</a:tr>
            </a:tbl>
          </a:graphicData>
        </a:graphic>
      </p:graphicFrame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078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74638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TextBox 5"/>
          <p:cNvSpPr txBox="1">
            <a:spLocks noChangeArrowheads="1"/>
          </p:cNvSpPr>
          <p:nvPr/>
        </p:nvSpPr>
        <p:spPr bwMode="auto">
          <a:xfrm>
            <a:off x="581025" y="1484313"/>
            <a:ext cx="80946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экзаменов и 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зачетов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3-й семестр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615363"/>
              </p:ext>
            </p:extLst>
          </p:nvPr>
        </p:nvGraphicFramePr>
        <p:xfrm>
          <a:off x="611188" y="2078888"/>
          <a:ext cx="8064500" cy="324209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Инновационное развитие и инвестиционная привлекательность региона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Зачёт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Экономика знаний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Зачёт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Маркетинг территорий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Зачёт</a:t>
                      </a:r>
                    </a:p>
                  </a:txBody>
                  <a:tcPr marL="91446" marR="91446" marT="45761" marB="45761"/>
                </a:tc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Управление проектами и программами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Зачёт</a:t>
                      </a:r>
                    </a:p>
                  </a:txBody>
                  <a:tcPr marL="91446" marR="91446" marT="45761" marB="45761"/>
                </a:tc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Практикум по оценке бизнес-проектов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Зачёт</a:t>
                      </a:r>
                    </a:p>
                  </a:txBody>
                  <a:tcPr marL="91446" marR="91446" marT="45761" marB="45761"/>
                </a:tc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Эконометрика (продвинутый уровень)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Экономика общественного сектора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</a:tr>
              <a:tr h="35280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Региональное и муниципальное управление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</a:tr>
            </a:tbl>
          </a:graphicData>
        </a:graphic>
      </p:graphicFrame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769613"/>
              </p:ext>
            </p:extLst>
          </p:nvPr>
        </p:nvGraphicFramePr>
        <p:xfrm>
          <a:off x="611560" y="5661248"/>
          <a:ext cx="8064500" cy="99536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81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3288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3128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практики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Преддипломная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TextBox 5"/>
          <p:cNvSpPr txBox="1">
            <a:spLocks noChangeArrowheads="1"/>
          </p:cNvSpPr>
          <p:nvPr/>
        </p:nvSpPr>
        <p:spPr bwMode="auto">
          <a:xfrm>
            <a:off x="581025" y="5301208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 Прохождение практики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rgbClr val="1F497D"/>
      </a:dk1>
      <a:lt1>
        <a:srgbClr val="1F497D"/>
      </a:lt1>
      <a:dk2>
        <a:srgbClr val="E8EFF9"/>
      </a:dk2>
      <a:lt2>
        <a:srgbClr val="D8D8D8"/>
      </a:lt2>
      <a:accent1>
        <a:srgbClr val="1F497D"/>
      </a:accent1>
      <a:accent2>
        <a:srgbClr val="FFF2CB"/>
      </a:accent2>
      <a:accent3>
        <a:srgbClr val="17365D"/>
      </a:accent3>
      <a:accent4>
        <a:srgbClr val="8DB3E2"/>
      </a:accent4>
      <a:accent5>
        <a:srgbClr val="C6D9F0"/>
      </a:accent5>
      <a:accent6>
        <a:srgbClr val="FBD5B5"/>
      </a:accent6>
      <a:hlink>
        <a:srgbClr val="0000FF"/>
      </a:hlink>
      <a:folHlink>
        <a:srgbClr val="6565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10510</TotalTime>
  <Words>372</Words>
  <Application>Microsoft Office PowerPoint</Application>
  <PresentationFormat>Экран (4:3)</PresentationFormat>
  <Paragraphs>126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Светлана Ю. Егорихина</cp:lastModifiedBy>
  <cp:revision>180</cp:revision>
  <cp:lastPrinted>2017-04-27T05:29:32Z</cp:lastPrinted>
  <dcterms:created xsi:type="dcterms:W3CDTF">2013-09-13T10:47:31Z</dcterms:created>
  <dcterms:modified xsi:type="dcterms:W3CDTF">2020-02-10T07:38:32Z</dcterms:modified>
</cp:coreProperties>
</file>