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05" r:id="rId2"/>
    <p:sldId id="306" r:id="rId3"/>
    <p:sldId id="310" r:id="rId4"/>
    <p:sldId id="307" r:id="rId5"/>
    <p:sldId id="308" r:id="rId6"/>
    <p:sldId id="309" r:id="rId7"/>
    <p:sldId id="311" r:id="rId8"/>
  </p:sldIdLst>
  <p:sldSz cx="9144000" cy="6858000" type="screen4x3"/>
  <p:notesSz cx="6761163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  <a:srgbClr val="FF0000"/>
    <a:srgbClr val="EDF2F9"/>
    <a:srgbClr val="FFF3F3"/>
    <a:srgbClr val="FFD9D9"/>
    <a:srgbClr val="00518E"/>
    <a:srgbClr val="FF9999"/>
    <a:srgbClr val="FF9933"/>
    <a:srgbClr val="66CCFF"/>
    <a:srgbClr val="99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175" autoAdjust="0"/>
    <p:restoredTop sz="95341" autoAdjust="0"/>
  </p:normalViewPr>
  <p:slideViewPr>
    <p:cSldViewPr>
      <p:cViewPr varScale="1">
        <p:scale>
          <a:sx n="68" d="100"/>
          <a:sy n="68" d="100"/>
        </p:scale>
        <p:origin x="-108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824"/>
    </p:cViewPr>
  </p:outlin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8" tIns="45659" rIns="91318" bIns="45659" numCol="1" anchor="t" anchorCtr="0" compatLnSpc="1">
            <a:prstTxWarp prst="textNoShape">
              <a:avLst/>
            </a:prstTxWarp>
          </a:bodyPr>
          <a:lstStyle>
            <a:lvl1pPr defTabSz="912653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8" tIns="45659" rIns="91318" bIns="45659" numCol="1" anchor="t" anchorCtr="0" compatLnSpc="1">
            <a:prstTxWarp prst="textNoShape">
              <a:avLst/>
            </a:prstTxWarp>
          </a:bodyPr>
          <a:lstStyle>
            <a:lvl1pPr algn="r" defTabSz="912653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0FA57FEB-84B7-4546-9BE0-9606440DA88B}" type="datetimeFigureOut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8" tIns="45659" rIns="91318" bIns="45659" numCol="1" anchor="b" anchorCtr="0" compatLnSpc="1">
            <a:prstTxWarp prst="textNoShape">
              <a:avLst/>
            </a:prstTxWarp>
          </a:bodyPr>
          <a:lstStyle>
            <a:lvl1pPr defTabSz="912653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44245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18" tIns="45659" rIns="91318" bIns="45659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/>
            </a:lvl1pPr>
          </a:lstStyle>
          <a:p>
            <a:pPr>
              <a:defRPr/>
            </a:pPr>
            <a:fld id="{8B9F46C0-134D-48FE-B621-916AD31442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230393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427" tIns="47714" rIns="95427" bIns="47714" numCol="1" anchor="t" anchorCtr="0" compatLnSpc="1">
            <a:prstTxWarp prst="textNoShape">
              <a:avLst/>
            </a:prstTxWarp>
          </a:bodyPr>
          <a:lstStyle>
            <a:lvl1pPr defTabSz="95656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29050" y="0"/>
            <a:ext cx="2930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427" tIns="47714" rIns="95427" bIns="47714" numCol="1" anchor="t" anchorCtr="0" compatLnSpc="1">
            <a:prstTxWarp prst="textNoShape">
              <a:avLst/>
            </a:prstTxWarp>
          </a:bodyPr>
          <a:lstStyle>
            <a:lvl1pPr algn="r" defTabSz="95656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A2CE113-DF28-43F4-A492-0A31D6EF15BF}" type="datetimeFigureOut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2950"/>
            <a:ext cx="4973638" cy="3732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24" tIns="45162" rIns="90324" bIns="45162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76275" y="4722813"/>
            <a:ext cx="5408613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427" tIns="47714" rIns="95427" bIns="47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0" y="9442450"/>
            <a:ext cx="2930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427" tIns="47714" rIns="95427" bIns="47714" numCol="1" anchor="b" anchorCtr="0" compatLnSpc="1">
            <a:prstTxWarp prst="textNoShape">
              <a:avLst/>
            </a:prstTxWarp>
          </a:bodyPr>
          <a:lstStyle>
            <a:lvl1pPr defTabSz="956561" eaLnBrk="1" hangingPunct="1">
              <a:defRPr sz="13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29050" y="9442450"/>
            <a:ext cx="2930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427" tIns="47714" rIns="95427" bIns="47714" numCol="1" anchor="b" anchorCtr="0" compatLnSpc="1">
            <a:prstTxWarp prst="textNoShape">
              <a:avLst/>
            </a:prstTxWarp>
          </a:bodyPr>
          <a:lstStyle>
            <a:lvl1pPr algn="r" defTabSz="955675" eaLnBrk="1" hangingPunct="1">
              <a:defRPr sz="1300">
                <a:latin typeface="Calibri" pitchFamily="34" charset="0"/>
              </a:defRPr>
            </a:lvl1pPr>
          </a:lstStyle>
          <a:p>
            <a:pPr>
              <a:defRPr/>
            </a:pPr>
            <a:fld id="{A5652866-DC90-4D8F-BEE3-11C25247DB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48618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3796E-0E1A-409E-B649-C5A179AF06AF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C388B-3FB9-48F8-9A0C-65A7A68863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3DF3C-7D5E-4449-BF66-5C5310F7218D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754BD-D6A6-4A4D-A891-2FDC6B3C05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73C60-6E98-4EE1-B283-ADC880677131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B3274-A40D-482E-A5E7-8526B5BF09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950B2-45E6-400D-A983-128F21D8C4BB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6316A-1B2E-47F8-BCD1-692780BD61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6111C-4EC6-4328-939D-5206BC765A4D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119CE-E8F8-4A03-A7E0-EC0D4E6E2C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E92CC-3851-4F0F-A908-67C485197116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91514-B081-4E03-B8A9-A4D406A4C8A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432A2-7AAB-4CCA-AE4E-C919E13F53D9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04B7-6CAF-4ECA-8B0E-5CF3413744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22DB5-4FE1-4FBC-BE68-FC3B7C7A62F7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BBA65-47B4-4025-B64A-7B00740658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1B32C-F9D1-4C15-9D42-32EA4C6A668E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3E049-F696-41C8-84F2-C1B3C855CE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BED26-1C67-4C4B-93D0-500E1647950B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59F56-619B-4B8A-8627-9BA3B65E02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46F9A-6B9E-48CC-8490-ABC997A6F0CB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0D83F-2885-40C7-A93D-FAE7C63632F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E05B2E-9651-45B1-AF2F-523A8A1C1DA9}" type="datetime1">
              <a:rPr lang="ru-RU"/>
              <a:pPr>
                <a:defRPr/>
              </a:pPr>
              <a:t>27.02.2020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292A19F-56A9-4FA7-AE1A-BBF794016F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andara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andara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andara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andar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Candara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научных изданий СЗНИИМЛПХ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Гусаров И.В.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к.б.н. зав. отделом кормов и кормления с.х. животных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115328" cy="642918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Истоки журнала «Агрозоотехника»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P_20200227_1721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500174"/>
            <a:ext cx="6837839" cy="4525963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6316A-1B2E-47F8-BCD1-692780BD6175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«Агрозоотехника» сегодня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6316A-1B2E-47F8-BCD1-692780BD6175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613" y="2071678"/>
            <a:ext cx="9144613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929586" cy="642918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Издание отдела растениеводства  2019 года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P_20200227_1723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66729" y="890402"/>
            <a:ext cx="4019849" cy="539611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6316A-1B2E-47F8-BCD1-692780BD6175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8143900" cy="571480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Издание отдела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кормов и кормления с.х. животных 2019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400" dirty="0"/>
          </a:p>
        </p:txBody>
      </p:sp>
      <p:pic>
        <p:nvPicPr>
          <p:cNvPr id="5" name="Содержимое 4" descr="P_20200227_1725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54497" y="910412"/>
            <a:ext cx="4032081" cy="5376108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6316A-1B2E-47F8-BCD1-692780BD6175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42918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Федеральный Национальный проект «Экология»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зуб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6316A-1B2E-47F8-BCD1-692780BD6175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"/>
            <a:ext cx="785812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5728"/>
            <a:ext cx="8305800" cy="1357314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ФГБУН ВОЛОГОДСКИЙ НАУЧНЫЙ ЦЕНТР РАН</a:t>
            </a:r>
            <a:b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СЕВЕРО-ЗАПАДНЫЙ НАУЧНО-ИССЛЕДОВАТЕЛЬСКИЙ ИНСТИТУТ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МОЛОЧНОГО И ЛУГОПАСТБИЩНОГО ХОЗЯЙСТВА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Mark\Pictures\2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2"/>
            <a:ext cx="9143999" cy="5486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снова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58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Презентация научных изданий СЗНИИМЛПХ</vt:lpstr>
      <vt:lpstr>Истоки журнала «Агрозоотехника»</vt:lpstr>
      <vt:lpstr>«Агрозоотехника» сегодня </vt:lpstr>
      <vt:lpstr>Издание отдела растениеводства  2019 года</vt:lpstr>
      <vt:lpstr>Издание отдела кормов и кормления с.х. животных 2019 года</vt:lpstr>
      <vt:lpstr>Федеральный Национальный проект «Экология»</vt:lpstr>
      <vt:lpstr>ФГБУН ВОЛОГОДСКИЙ НАУЧНЫЙ ЦЕНТР РАН   СЕВЕРО-ЗАПАДНЫЙ НАУЧНО-ИССЛЕДОВАТЕЛЬСКИЙ ИНСТИТУТ МОЛОЧНОГО И ЛУГОПАСТБИЩНОГО ХОЗЯЙСТВА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Человеческий капитал как фактор экономического развития</dc:title>
  <dc:creator>Галина В. Леонидова</dc:creator>
  <cp:lastModifiedBy>СЗНИИМЛПХ</cp:lastModifiedBy>
  <cp:revision>1079</cp:revision>
  <cp:lastPrinted>2018-06-07T06:18:29Z</cp:lastPrinted>
  <dcterms:created xsi:type="dcterms:W3CDTF">2017-01-24T05:42:24Z</dcterms:created>
  <dcterms:modified xsi:type="dcterms:W3CDTF">2020-02-27T15:36:04Z</dcterms:modified>
</cp:coreProperties>
</file>