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Default Extension="tiff" ContentType="image/tif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svg" ContentType="image/sv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5" r:id="rId3"/>
    <p:sldId id="344" r:id="rId4"/>
    <p:sldId id="323" r:id="rId5"/>
    <p:sldId id="324" r:id="rId6"/>
    <p:sldId id="337" r:id="rId7"/>
    <p:sldId id="353" r:id="rId8"/>
    <p:sldId id="561" r:id="rId9"/>
    <p:sldId id="551" r:id="rId10"/>
    <p:sldId id="349" r:id="rId11"/>
    <p:sldId id="338" r:id="rId12"/>
    <p:sldId id="341" r:id="rId13"/>
    <p:sldId id="546" r:id="rId14"/>
    <p:sldId id="316" r:id="rId15"/>
    <p:sldId id="318" r:id="rId16"/>
    <p:sldId id="557" r:id="rId17"/>
    <p:sldId id="560" r:id="rId18"/>
    <p:sldId id="354" r:id="rId19"/>
    <p:sldId id="559" r:id="rId20"/>
    <p:sldId id="558" r:id="rId21"/>
    <p:sldId id="259" r:id="rId22"/>
    <p:sldId id="314" r:id="rId23"/>
    <p:sldId id="556" r:id="rId24"/>
    <p:sldId id="555" r:id="rId25"/>
    <p:sldId id="350" r:id="rId26"/>
    <p:sldId id="342" r:id="rId27"/>
  </p:sldIdLst>
  <p:sldSz cx="13004800" cy="9753600"/>
  <p:notesSz cx="6669088" cy="9928225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14" autoAdjust="0"/>
    <p:restoredTop sz="94660"/>
  </p:normalViewPr>
  <p:slideViewPr>
    <p:cSldViewPr>
      <p:cViewPr>
        <p:scale>
          <a:sx n="70" d="100"/>
          <a:sy n="70" d="100"/>
        </p:scale>
        <p:origin x="-330" y="-300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Normandy\Desktop\&#1055;&#1086;&#1090;&#1088;&#1077;&#1073;&#1083;&#1077;&#1085;&#1080;&#1077;%20&#1101;&#1083;&#1077;&#1082;&#1090;&#1088;&#1086;&#1101;&#1085;&#1077;&#1088;&#1075;&#1080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 sz="2400" b="1">
                        <a:solidFill>
                          <a:srgbClr val="FF0000"/>
                        </a:solidFill>
                      </a:defRPr>
                    </a:pPr>
                    <a:r>
                      <a:rPr lang="en-US" sz="2400" b="1"/>
                      <a:t>2</a:t>
                    </a:r>
                    <a:r>
                      <a:rPr lang="en-US" sz="2400"/>
                      <a:t>%</a:t>
                    </a:r>
                    <a:endParaRPr lang="en-US" sz="2400" dirty="0"/>
                  </a:p>
                </c:rich>
              </c:tx>
              <c:spPr/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A87-4832-A904-793757AFBC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сельское хозяйство</c:v>
                </c:pt>
                <c:pt idx="1">
                  <c:v>промышленное производство</c:v>
                </c:pt>
                <c:pt idx="2">
                  <c:v>добыча полезных ископаемых</c:v>
                </c:pt>
                <c:pt idx="3">
                  <c:v>транспорт и связь</c:v>
                </c:pt>
                <c:pt idx="4">
                  <c:v>население</c:v>
                </c:pt>
                <c:pt idx="5">
                  <c:v>прочее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1.5900000000000008E-2</c:v>
                </c:pt>
                <c:pt idx="1">
                  <c:v>0.52500000000000002</c:v>
                </c:pt>
                <c:pt idx="2">
                  <c:v>0.128</c:v>
                </c:pt>
                <c:pt idx="3">
                  <c:v>8.300000000000006E-2</c:v>
                </c:pt>
                <c:pt idx="4">
                  <c:v>0.13800000000000001</c:v>
                </c:pt>
                <c:pt idx="5">
                  <c:v>0.10600000000000002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A87-4832-A904-793757AFBC9C}"/>
            </c:ext>
          </c:extLst>
        </c:ser>
        <c:dLbls/>
        <c:firstSliceAng val="0"/>
      </c:pieChart>
    </c:plotArea>
    <c:legend>
      <c:legendPos val="b"/>
      <c:legendEntry>
        <c:idx val="0"/>
        <c:txPr>
          <a:bodyPr/>
          <a:lstStyle/>
          <a:p>
            <a:pPr>
              <a:defRPr>
                <a:solidFill>
                  <a:srgbClr val="FF0000"/>
                </a:solidFill>
              </a:defRPr>
            </a:pPr>
            <a:endParaRPr lang="ru-RU"/>
          </a:p>
        </c:txPr>
      </c:legendEntry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2100492595156811E-2"/>
          <c:y val="0.14955710252743573"/>
          <c:w val="0.8102872512452971"/>
          <c:h val="0.6477736335589636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Показатель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4C1-4857-8737-EEF80E38A094}"/>
                </c:ext>
              </c:extLst>
            </c:dLbl>
            <c:dLbl>
              <c:idx val="1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4C1-4857-8737-EEF80E38A094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1800" b="1" i="0" u="none" strike="noStrike" kern="1200" baseline="0" dirty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4C1-4857-8737-EEF80E38A094}"/>
                </c:ext>
              </c:extLst>
            </c:dLbl>
            <c:dLbl>
              <c:idx val="3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4C1-4857-8737-EEF80E38A094}"/>
                </c:ext>
              </c:extLst>
            </c:dLbl>
            <c:dLbl>
              <c:idx val="4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4C1-4857-8737-EEF80E38A094}"/>
                </c:ext>
              </c:extLst>
            </c:dLbl>
            <c:dLbl>
              <c:idx val="5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4C1-4857-8737-EEF80E38A094}"/>
                </c:ext>
              </c:extLst>
            </c:dLbl>
            <c:dLbl>
              <c:idx val="6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4C1-4857-8737-EEF80E38A094}"/>
                </c:ext>
              </c:extLst>
            </c:dLbl>
            <c:dLbl>
              <c:idx val="7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4C1-4857-8737-EEF80E38A094}"/>
                </c:ext>
              </c:extLst>
            </c:dLbl>
            <c:dLbl>
              <c:idx val="8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4C1-4857-8737-EEF80E38A094}"/>
                </c:ext>
              </c:extLst>
            </c:dLbl>
            <c:dLbl>
              <c:idx val="9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4C1-4857-8737-EEF80E38A094}"/>
                </c:ext>
              </c:extLst>
            </c:dLbl>
            <c:dLbl>
              <c:idx val="10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4C1-4857-8737-EEF80E38A094}"/>
                </c:ext>
              </c:extLst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4C1-4857-8737-EEF80E38A094}"/>
                </c:ext>
              </c:extLst>
            </c:dLbl>
            <c:dLbl>
              <c:idx val="12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4C1-4857-8737-EEF80E38A094}"/>
                </c:ext>
              </c:extLst>
            </c:dLbl>
            <c:dLbl>
              <c:idx val="13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4C1-4857-8737-EEF80E38A094}"/>
                </c:ext>
              </c:extLst>
            </c:dLbl>
            <c:dLbl>
              <c:idx val="14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C4C1-4857-8737-EEF80E38A094}"/>
                </c:ext>
              </c:extLst>
            </c:dLbl>
            <c:dLbl>
              <c:idx val="15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4C1-4857-8737-EEF80E38A094}"/>
                </c:ext>
              </c:extLst>
            </c:dLbl>
            <c:dLbl>
              <c:idx val="16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C4C1-4857-8737-EEF80E38A094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Исландия</c:v>
                </c:pt>
                <c:pt idx="1">
                  <c:v>Норвегия</c:v>
                </c:pt>
                <c:pt idx="2">
                  <c:v>Финляндия</c:v>
                </c:pt>
                <c:pt idx="3">
                  <c:v>Канада</c:v>
                </c:pt>
                <c:pt idx="4">
                  <c:v>Швеция</c:v>
                </c:pt>
                <c:pt idx="5">
                  <c:v>США</c:v>
                </c:pt>
                <c:pt idx="6">
                  <c:v>Япония</c:v>
                </c:pt>
                <c:pt idx="7">
                  <c:v>Бельгия</c:v>
                </c:pt>
                <c:pt idx="8">
                  <c:v>Франция</c:v>
                </c:pt>
                <c:pt idx="9">
                  <c:v>Германия</c:v>
                </c:pt>
                <c:pt idx="10">
                  <c:v>Нидерланды</c:v>
                </c:pt>
                <c:pt idx="11">
                  <c:v>Россия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51</c:v>
                </c:pt>
                <c:pt idx="1">
                  <c:v>25</c:v>
                </c:pt>
                <c:pt idx="2">
                  <c:v>16</c:v>
                </c:pt>
                <c:pt idx="3">
                  <c:v>15</c:v>
                </c:pt>
                <c:pt idx="4">
                  <c:v>14</c:v>
                </c:pt>
                <c:pt idx="5">
                  <c:v>13</c:v>
                </c:pt>
                <c:pt idx="6">
                  <c:v>8.4</c:v>
                </c:pt>
                <c:pt idx="7">
                  <c:v>8.4</c:v>
                </c:pt>
                <c:pt idx="8">
                  <c:v>7.7</c:v>
                </c:pt>
                <c:pt idx="9">
                  <c:v>7.2</c:v>
                </c:pt>
                <c:pt idx="10">
                  <c:v>7</c:v>
                </c:pt>
                <c:pt idx="11">
                  <c:v>6.4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C4C1-4857-8737-EEF80E38A094}"/>
            </c:ext>
          </c:extLst>
        </c:ser>
        <c:dLbls/>
        <c:axId val="56944896"/>
        <c:axId val="56803328"/>
      </c:barChart>
      <c:catAx>
        <c:axId val="56944896"/>
        <c:scaling>
          <c:orientation val="minMax"/>
        </c:scaling>
        <c:axPos val="b"/>
        <c:numFmt formatCode="General" sourceLinked="0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4999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803328"/>
        <c:crosses val="autoZero"/>
        <c:auto val="1"/>
        <c:lblAlgn val="ctr"/>
        <c:lblOffset val="100"/>
      </c:catAx>
      <c:valAx>
        <c:axId val="56803328"/>
        <c:scaling>
          <c:orientation val="minMax"/>
        </c:scaling>
        <c:axPos val="l"/>
        <c:majorGridlines>
          <c:spPr>
            <a:ln w="9525" cap="flat" cmpd="sng" algn="ctr">
              <a:noFill/>
              <a:prstDash val="solid"/>
              <a:round/>
            </a:ln>
            <a:effectLst/>
          </c:spPr>
        </c:majorGridlines>
        <c:numFmt formatCode="General" sourceLinked="1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4999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944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F38A20-178F-45EE-B6B9-5B5E1786DA54}" type="doc">
      <dgm:prSet loTypeId="urn:microsoft.com/office/officeart/2005/8/layout/hierarchy6" loCatId="hierarchy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67F86A2-6F33-4786-9F4E-632A26DC0FAB}">
      <dgm:prSet phldrT="[Текст]"/>
      <dgm:spPr/>
      <dgm:t>
        <a:bodyPr/>
        <a:lstStyle/>
        <a:p>
          <a:r>
            <a:rPr lang="ru-RU" dirty="0"/>
            <a:t>Федеральный бюджет</a:t>
          </a:r>
        </a:p>
      </dgm:t>
    </dgm:pt>
    <dgm:pt modelId="{5E06EDCA-2CC3-4482-9482-6FBD1196D321}" type="parTrans" cxnId="{26E3A06F-2DEE-407C-89D4-FC273A91CAF3}">
      <dgm:prSet/>
      <dgm:spPr/>
      <dgm:t>
        <a:bodyPr/>
        <a:lstStyle/>
        <a:p>
          <a:endParaRPr lang="ru-RU"/>
        </a:p>
      </dgm:t>
    </dgm:pt>
    <dgm:pt modelId="{694182E3-F44A-456B-B3CD-05DA6303E48A}" type="sibTrans" cxnId="{26E3A06F-2DEE-407C-89D4-FC273A91CAF3}">
      <dgm:prSet/>
      <dgm:spPr/>
      <dgm:t>
        <a:bodyPr/>
        <a:lstStyle/>
        <a:p>
          <a:endParaRPr lang="ru-RU"/>
        </a:p>
      </dgm:t>
    </dgm:pt>
    <dgm:pt modelId="{08BC299F-1188-49C4-958D-3B27141242BD}">
      <dgm:prSet phldrT="[Текст]"/>
      <dgm:spPr/>
      <dgm:t>
        <a:bodyPr/>
        <a:lstStyle/>
        <a:p>
          <a:r>
            <a:rPr lang="ru-RU" dirty="0"/>
            <a:t>Гос. программа</a:t>
          </a:r>
        </a:p>
      </dgm:t>
    </dgm:pt>
    <dgm:pt modelId="{A879333A-DC50-4523-9A3F-7EF877E9B563}" type="parTrans" cxnId="{19E0572B-2A1B-477C-9ACC-E415085A92D7}">
      <dgm:prSet/>
      <dgm:spPr>
        <a:pattFill prst="pct5">
          <a:fgClr>
            <a:srgbClr val="FFFFFF"/>
          </a:fgClr>
          <a:bgClr>
            <a:schemeClr val="bg1"/>
          </a:bgClr>
        </a:pattFill>
        <a:ln>
          <a:noFill/>
        </a:ln>
      </dgm:spPr>
      <dgm:t>
        <a:bodyPr/>
        <a:lstStyle/>
        <a:p>
          <a:endParaRPr lang="ru-RU"/>
        </a:p>
      </dgm:t>
    </dgm:pt>
    <dgm:pt modelId="{5E273DA4-422B-4964-BDD8-14152B55553D}" type="sibTrans" cxnId="{19E0572B-2A1B-477C-9ACC-E415085A92D7}">
      <dgm:prSet/>
      <dgm:spPr/>
      <dgm:t>
        <a:bodyPr/>
        <a:lstStyle/>
        <a:p>
          <a:endParaRPr lang="ru-RU"/>
        </a:p>
      </dgm:t>
    </dgm:pt>
    <dgm:pt modelId="{A911DC28-ABAB-402F-BCC3-A1797DA6732E}">
      <dgm:prSet phldrT="[Текст]"/>
      <dgm:spPr/>
      <dgm:t>
        <a:bodyPr/>
        <a:lstStyle/>
        <a:p>
          <a:r>
            <a:rPr lang="ru-RU" dirty="0"/>
            <a:t>Гос. программа</a:t>
          </a:r>
        </a:p>
      </dgm:t>
    </dgm:pt>
    <dgm:pt modelId="{CCB0137D-7148-43E5-A599-0EFC4A8BC7AE}" type="parTrans" cxnId="{81CED534-7C36-4DFB-85DD-718A8E5964EF}">
      <dgm:prSet/>
      <dgm:spPr/>
      <dgm:t>
        <a:bodyPr/>
        <a:lstStyle/>
        <a:p>
          <a:endParaRPr lang="ru-RU"/>
        </a:p>
      </dgm:t>
    </dgm:pt>
    <dgm:pt modelId="{162172F7-6804-43AD-BB7B-640F37121ABB}" type="sibTrans" cxnId="{81CED534-7C36-4DFB-85DD-718A8E5964EF}">
      <dgm:prSet/>
      <dgm:spPr/>
      <dgm:t>
        <a:bodyPr/>
        <a:lstStyle/>
        <a:p>
          <a:endParaRPr lang="ru-RU"/>
        </a:p>
      </dgm:t>
    </dgm:pt>
    <dgm:pt modelId="{2D3A36A8-8204-4BE2-B212-9336EBBA032F}">
      <dgm:prSet phldrT="[Текст]"/>
      <dgm:spPr/>
      <dgm:t>
        <a:bodyPr/>
        <a:lstStyle/>
        <a:p>
          <a:r>
            <a:rPr lang="ru-RU" dirty="0"/>
            <a:t>Гос. программа</a:t>
          </a:r>
        </a:p>
      </dgm:t>
    </dgm:pt>
    <dgm:pt modelId="{D42A820C-042A-41FD-81F7-73EB5F9FDB70}" type="parTrans" cxnId="{9005EA15-D3CE-4E8B-96B2-10689FA810A0}">
      <dgm:prSet/>
      <dgm:spPr/>
      <dgm:t>
        <a:bodyPr/>
        <a:lstStyle/>
        <a:p>
          <a:endParaRPr lang="ru-RU"/>
        </a:p>
      </dgm:t>
    </dgm:pt>
    <dgm:pt modelId="{C59A528F-EF98-4389-B2FD-79782CE06EA8}" type="sibTrans" cxnId="{9005EA15-D3CE-4E8B-96B2-10689FA810A0}">
      <dgm:prSet/>
      <dgm:spPr/>
      <dgm:t>
        <a:bodyPr/>
        <a:lstStyle/>
        <a:p>
          <a:endParaRPr lang="ru-RU"/>
        </a:p>
      </dgm:t>
    </dgm:pt>
    <dgm:pt modelId="{BC114A2C-99C8-4717-86D4-E87188FD50FE}">
      <dgm:prSet/>
      <dgm:spPr/>
      <dgm:t>
        <a:bodyPr/>
        <a:lstStyle/>
        <a:p>
          <a:r>
            <a:rPr lang="ru-RU" dirty="0"/>
            <a:t>Региональный бюджет</a:t>
          </a:r>
        </a:p>
      </dgm:t>
    </dgm:pt>
    <dgm:pt modelId="{CC431A85-9F7E-42A1-A7A0-396E8658C54E}" type="parTrans" cxnId="{CFDF57FB-AA46-4A6E-BD13-D748E58BD3F0}">
      <dgm:prSet/>
      <dgm:spPr/>
      <dgm:t>
        <a:bodyPr/>
        <a:lstStyle/>
        <a:p>
          <a:endParaRPr lang="ru-RU"/>
        </a:p>
      </dgm:t>
    </dgm:pt>
    <dgm:pt modelId="{1E3C1A62-A28B-4C14-A86E-E1BF420F901E}" type="sibTrans" cxnId="{CFDF57FB-AA46-4A6E-BD13-D748E58BD3F0}">
      <dgm:prSet/>
      <dgm:spPr/>
      <dgm:t>
        <a:bodyPr/>
        <a:lstStyle/>
        <a:p>
          <a:endParaRPr lang="ru-RU"/>
        </a:p>
      </dgm:t>
    </dgm:pt>
    <dgm:pt modelId="{EA8797BF-5BA2-4854-84F9-83728176129F}">
      <dgm:prSet/>
      <dgm:spPr/>
      <dgm:t>
        <a:bodyPr/>
        <a:lstStyle/>
        <a:p>
          <a:r>
            <a:rPr lang="ru-RU" dirty="0"/>
            <a:t>Региональная  программа</a:t>
          </a:r>
        </a:p>
      </dgm:t>
    </dgm:pt>
    <dgm:pt modelId="{A39ED53D-D3E6-4FBF-87BB-898255675CB3}" type="parTrans" cxnId="{DF81057A-2F16-41AA-AF0F-083FC3EDC133}">
      <dgm:prSet/>
      <dgm:spPr/>
      <dgm:t>
        <a:bodyPr/>
        <a:lstStyle/>
        <a:p>
          <a:endParaRPr lang="ru-RU"/>
        </a:p>
      </dgm:t>
    </dgm:pt>
    <dgm:pt modelId="{3A80ACA8-4557-462A-A926-150C45C47B99}" type="sibTrans" cxnId="{DF81057A-2F16-41AA-AF0F-083FC3EDC133}">
      <dgm:prSet/>
      <dgm:spPr/>
      <dgm:t>
        <a:bodyPr/>
        <a:lstStyle/>
        <a:p>
          <a:endParaRPr lang="ru-RU"/>
        </a:p>
      </dgm:t>
    </dgm:pt>
    <dgm:pt modelId="{2B8ACA1A-9115-4C0F-965D-735BE6C4E3E2}">
      <dgm:prSet/>
      <dgm:spPr/>
      <dgm:t>
        <a:bodyPr/>
        <a:lstStyle/>
        <a:p>
          <a:endParaRPr lang="ru-RU" dirty="0"/>
        </a:p>
      </dgm:t>
    </dgm:pt>
    <dgm:pt modelId="{87719228-23EA-4933-8247-0E1A0EE6A853}" type="parTrans" cxnId="{076982D7-DF50-4A29-92A2-A3EA8059E9ED}">
      <dgm:prSet/>
      <dgm:spPr/>
      <dgm:t>
        <a:bodyPr/>
        <a:lstStyle/>
        <a:p>
          <a:endParaRPr lang="ru-RU"/>
        </a:p>
      </dgm:t>
    </dgm:pt>
    <dgm:pt modelId="{602B83E9-E678-418C-9BBC-BCCAFBCA9037}" type="sibTrans" cxnId="{076982D7-DF50-4A29-92A2-A3EA8059E9ED}">
      <dgm:prSet/>
      <dgm:spPr/>
      <dgm:t>
        <a:bodyPr/>
        <a:lstStyle/>
        <a:p>
          <a:endParaRPr lang="ru-RU"/>
        </a:p>
      </dgm:t>
    </dgm:pt>
    <dgm:pt modelId="{3343D11E-3726-43B8-AB7F-2F2329B9B205}">
      <dgm:prSet/>
      <dgm:spPr/>
      <dgm:t>
        <a:bodyPr/>
        <a:lstStyle/>
        <a:p>
          <a:endParaRPr lang="ru-RU"/>
        </a:p>
      </dgm:t>
    </dgm:pt>
    <dgm:pt modelId="{8BEC56BD-2CAF-4C7C-B2B2-18CF863FC0F0}" type="parTrans" cxnId="{2531048E-95F3-4221-A7EE-A062B3FE72AB}">
      <dgm:prSet/>
      <dgm:spPr/>
      <dgm:t>
        <a:bodyPr/>
        <a:lstStyle/>
        <a:p>
          <a:endParaRPr lang="ru-RU"/>
        </a:p>
      </dgm:t>
    </dgm:pt>
    <dgm:pt modelId="{38DCAF4E-B392-4090-BC33-4FC28B077BFE}" type="sibTrans" cxnId="{2531048E-95F3-4221-A7EE-A062B3FE72AB}">
      <dgm:prSet/>
      <dgm:spPr/>
      <dgm:t>
        <a:bodyPr/>
        <a:lstStyle/>
        <a:p>
          <a:endParaRPr lang="ru-RU"/>
        </a:p>
      </dgm:t>
    </dgm:pt>
    <dgm:pt modelId="{5B793F98-691C-4E93-8D3F-6913797A813F}">
      <dgm:prSet/>
      <dgm:spPr/>
      <dgm:t>
        <a:bodyPr/>
        <a:lstStyle/>
        <a:p>
          <a:endParaRPr lang="ru-RU"/>
        </a:p>
      </dgm:t>
    </dgm:pt>
    <dgm:pt modelId="{A161A229-8D7B-4A0B-A537-E16620F2386F}" type="parTrans" cxnId="{7963CB5C-66BD-4374-BB07-4AA9D79B96ED}">
      <dgm:prSet/>
      <dgm:spPr/>
      <dgm:t>
        <a:bodyPr/>
        <a:lstStyle/>
        <a:p>
          <a:endParaRPr lang="ru-RU"/>
        </a:p>
      </dgm:t>
    </dgm:pt>
    <dgm:pt modelId="{2CBA5710-7AFD-48EB-994A-09090EA828CB}" type="sibTrans" cxnId="{7963CB5C-66BD-4374-BB07-4AA9D79B96ED}">
      <dgm:prSet/>
      <dgm:spPr/>
      <dgm:t>
        <a:bodyPr/>
        <a:lstStyle/>
        <a:p>
          <a:endParaRPr lang="ru-RU"/>
        </a:p>
      </dgm:t>
    </dgm:pt>
    <dgm:pt modelId="{E8FAFB8E-E64D-4D63-9A8D-9B7CF7682BA8}">
      <dgm:prSet/>
      <dgm:spPr/>
      <dgm:t>
        <a:bodyPr/>
        <a:lstStyle/>
        <a:p>
          <a:endParaRPr lang="ru-RU"/>
        </a:p>
      </dgm:t>
    </dgm:pt>
    <dgm:pt modelId="{2684E3C3-EB80-4286-928D-BD34A26DE90F}" type="parTrans" cxnId="{B13B89AC-D8FF-438C-BB67-77CE6578A9FF}">
      <dgm:prSet/>
      <dgm:spPr/>
      <dgm:t>
        <a:bodyPr/>
        <a:lstStyle/>
        <a:p>
          <a:endParaRPr lang="ru-RU"/>
        </a:p>
      </dgm:t>
    </dgm:pt>
    <dgm:pt modelId="{6CFAD457-2C75-4FAC-94F4-02874A76788A}" type="sibTrans" cxnId="{B13B89AC-D8FF-438C-BB67-77CE6578A9FF}">
      <dgm:prSet/>
      <dgm:spPr/>
      <dgm:t>
        <a:bodyPr/>
        <a:lstStyle/>
        <a:p>
          <a:endParaRPr lang="ru-RU"/>
        </a:p>
      </dgm:t>
    </dgm:pt>
    <dgm:pt modelId="{CDCD3A95-A735-475E-AC9B-909D4BE2032D}">
      <dgm:prSet/>
      <dgm:spPr/>
      <dgm:t>
        <a:bodyPr/>
        <a:lstStyle/>
        <a:p>
          <a:r>
            <a:rPr lang="ru-RU" dirty="0"/>
            <a:t>Региональная  программа</a:t>
          </a:r>
        </a:p>
      </dgm:t>
    </dgm:pt>
    <dgm:pt modelId="{AE4CA540-7A74-45CD-9F5D-047D1AB1A199}" type="parTrans" cxnId="{BC956A3C-33AA-482D-BEED-5C21E21DD777}">
      <dgm:prSet/>
      <dgm:spPr/>
      <dgm:t>
        <a:bodyPr/>
        <a:lstStyle/>
        <a:p>
          <a:endParaRPr lang="ru-RU"/>
        </a:p>
      </dgm:t>
    </dgm:pt>
    <dgm:pt modelId="{FDECAD41-ABB5-4B8D-BE5D-C3228C6B22B1}" type="sibTrans" cxnId="{BC956A3C-33AA-482D-BEED-5C21E21DD777}">
      <dgm:prSet/>
      <dgm:spPr/>
      <dgm:t>
        <a:bodyPr/>
        <a:lstStyle/>
        <a:p>
          <a:endParaRPr lang="ru-RU"/>
        </a:p>
      </dgm:t>
    </dgm:pt>
    <dgm:pt modelId="{C5106A89-9161-4E73-8D6C-71DE3B4E722F}">
      <dgm:prSet/>
      <dgm:spPr/>
      <dgm:t>
        <a:bodyPr/>
        <a:lstStyle/>
        <a:p>
          <a:r>
            <a:rPr lang="ru-RU" dirty="0"/>
            <a:t>Региональная программа</a:t>
          </a:r>
        </a:p>
      </dgm:t>
    </dgm:pt>
    <dgm:pt modelId="{94A5A7F0-8472-43AA-98AE-510B6FF0D349}" type="parTrans" cxnId="{9D44F8FB-219D-487F-8890-0F859C70D5AD}">
      <dgm:prSet/>
      <dgm:spPr/>
      <dgm:t>
        <a:bodyPr/>
        <a:lstStyle/>
        <a:p>
          <a:endParaRPr lang="ru-RU"/>
        </a:p>
      </dgm:t>
    </dgm:pt>
    <dgm:pt modelId="{1A88AB43-2A43-47F1-9704-8D35EB8B43A2}" type="sibTrans" cxnId="{9D44F8FB-219D-487F-8890-0F859C70D5AD}">
      <dgm:prSet/>
      <dgm:spPr/>
      <dgm:t>
        <a:bodyPr/>
        <a:lstStyle/>
        <a:p>
          <a:endParaRPr lang="ru-RU"/>
        </a:p>
      </dgm:t>
    </dgm:pt>
    <dgm:pt modelId="{AFE673B0-41D3-486B-B429-CBD7D5688F66}">
      <dgm:prSet/>
      <dgm:spPr/>
      <dgm:t>
        <a:bodyPr/>
        <a:lstStyle/>
        <a:p>
          <a:r>
            <a:rPr lang="ru-RU" dirty="0"/>
            <a:t>Муниципальный район</a:t>
          </a:r>
        </a:p>
      </dgm:t>
    </dgm:pt>
    <dgm:pt modelId="{523D6EF7-AD4E-44CC-BCD2-497C6C7A3D1B}" type="parTrans" cxnId="{ADEE8C77-9E28-46C1-9C84-B2C118828159}">
      <dgm:prSet/>
      <dgm:spPr/>
      <dgm:t>
        <a:bodyPr/>
        <a:lstStyle/>
        <a:p>
          <a:endParaRPr lang="ru-RU"/>
        </a:p>
      </dgm:t>
    </dgm:pt>
    <dgm:pt modelId="{1B2B05A6-BD71-4060-882C-421F93F0DE93}" type="sibTrans" cxnId="{ADEE8C77-9E28-46C1-9C84-B2C118828159}">
      <dgm:prSet/>
      <dgm:spPr/>
      <dgm:t>
        <a:bodyPr/>
        <a:lstStyle/>
        <a:p>
          <a:endParaRPr lang="ru-RU"/>
        </a:p>
      </dgm:t>
    </dgm:pt>
    <dgm:pt modelId="{B417E343-E960-4FC0-9D78-E8AB8394A415}">
      <dgm:prSet/>
      <dgm:spPr/>
      <dgm:t>
        <a:bodyPr/>
        <a:lstStyle/>
        <a:p>
          <a:r>
            <a:rPr lang="ru-RU" dirty="0"/>
            <a:t>Муниципальная программа</a:t>
          </a:r>
        </a:p>
      </dgm:t>
    </dgm:pt>
    <dgm:pt modelId="{0436C00A-23F0-4671-8957-E3037B385894}" type="parTrans" cxnId="{DB96A5E8-6FA9-4C98-AB65-1F2E1C3EF623}">
      <dgm:prSet/>
      <dgm:spPr/>
      <dgm:t>
        <a:bodyPr/>
        <a:lstStyle/>
        <a:p>
          <a:endParaRPr lang="ru-RU"/>
        </a:p>
      </dgm:t>
    </dgm:pt>
    <dgm:pt modelId="{CEFEBADD-1871-4FC8-8846-D105E7205A48}" type="sibTrans" cxnId="{DB96A5E8-6FA9-4C98-AB65-1F2E1C3EF623}">
      <dgm:prSet/>
      <dgm:spPr/>
      <dgm:t>
        <a:bodyPr/>
        <a:lstStyle/>
        <a:p>
          <a:endParaRPr lang="ru-RU"/>
        </a:p>
      </dgm:t>
    </dgm:pt>
    <dgm:pt modelId="{05DA8173-83DB-4DD4-A0D4-299DAF0F1C59}">
      <dgm:prSet/>
      <dgm:spPr/>
      <dgm:t>
        <a:bodyPr/>
        <a:lstStyle/>
        <a:p>
          <a:r>
            <a:rPr lang="ru-RU" dirty="0"/>
            <a:t>Муниципальная программа</a:t>
          </a:r>
        </a:p>
      </dgm:t>
    </dgm:pt>
    <dgm:pt modelId="{F97D5FD3-00FC-4851-AD53-748F23203D91}" type="parTrans" cxnId="{FEF12B11-B8D2-4EF1-9046-9F9A0A5C28DD}">
      <dgm:prSet/>
      <dgm:spPr/>
      <dgm:t>
        <a:bodyPr/>
        <a:lstStyle/>
        <a:p>
          <a:endParaRPr lang="ru-RU"/>
        </a:p>
      </dgm:t>
    </dgm:pt>
    <dgm:pt modelId="{5F5E9974-B935-42B4-B177-B55E3424E2CF}" type="sibTrans" cxnId="{FEF12B11-B8D2-4EF1-9046-9F9A0A5C28DD}">
      <dgm:prSet/>
      <dgm:spPr/>
      <dgm:t>
        <a:bodyPr/>
        <a:lstStyle/>
        <a:p>
          <a:endParaRPr lang="ru-RU"/>
        </a:p>
      </dgm:t>
    </dgm:pt>
    <dgm:pt modelId="{963F90EA-3233-4257-8708-80A66635BF0F}">
      <dgm:prSet/>
      <dgm:spPr/>
      <dgm:t>
        <a:bodyPr/>
        <a:lstStyle/>
        <a:p>
          <a:r>
            <a:rPr lang="ru-RU" dirty="0"/>
            <a:t>Муниципальная программа</a:t>
          </a:r>
        </a:p>
      </dgm:t>
    </dgm:pt>
    <dgm:pt modelId="{26D9282D-D25C-4262-ABA9-792F3C90BC7A}" type="parTrans" cxnId="{A7A72DCF-D4D8-4197-82BB-D8037FEDF723}">
      <dgm:prSet/>
      <dgm:spPr/>
      <dgm:t>
        <a:bodyPr/>
        <a:lstStyle/>
        <a:p>
          <a:endParaRPr lang="ru-RU"/>
        </a:p>
      </dgm:t>
    </dgm:pt>
    <dgm:pt modelId="{A23E6C7E-DF77-4D69-9BE7-E729ACD8C02E}" type="sibTrans" cxnId="{A7A72DCF-D4D8-4197-82BB-D8037FEDF723}">
      <dgm:prSet/>
      <dgm:spPr/>
      <dgm:t>
        <a:bodyPr/>
        <a:lstStyle/>
        <a:p>
          <a:endParaRPr lang="ru-RU"/>
        </a:p>
      </dgm:t>
    </dgm:pt>
    <dgm:pt modelId="{C45BFDBA-3819-4757-BB4C-989B2329F7A3}">
      <dgm:prSet/>
      <dgm:spPr/>
      <dgm:t>
        <a:bodyPr/>
        <a:lstStyle/>
        <a:p>
          <a:r>
            <a:rPr lang="ru-RU" dirty="0"/>
            <a:t>Сельская территория</a:t>
          </a:r>
        </a:p>
      </dgm:t>
    </dgm:pt>
    <dgm:pt modelId="{5489A80E-A568-4D53-8565-6ED0F872EF80}" type="parTrans" cxnId="{84EB4D6D-EFDE-4300-9584-0600B3A07C88}">
      <dgm:prSet/>
      <dgm:spPr/>
      <dgm:t>
        <a:bodyPr/>
        <a:lstStyle/>
        <a:p>
          <a:endParaRPr lang="ru-RU"/>
        </a:p>
      </dgm:t>
    </dgm:pt>
    <dgm:pt modelId="{69AB376B-784A-45A1-BD47-EA485E3FFE60}" type="sibTrans" cxnId="{84EB4D6D-EFDE-4300-9584-0600B3A07C88}">
      <dgm:prSet/>
      <dgm:spPr/>
      <dgm:t>
        <a:bodyPr/>
        <a:lstStyle/>
        <a:p>
          <a:endParaRPr lang="ru-RU"/>
        </a:p>
      </dgm:t>
    </dgm:pt>
    <dgm:pt modelId="{AE42A95D-E94E-48D5-A680-DB77D2B8759C}">
      <dgm:prSet/>
      <dgm:spPr/>
      <dgm:t>
        <a:bodyPr/>
        <a:lstStyle/>
        <a:p>
          <a:endParaRPr lang="ru-RU"/>
        </a:p>
      </dgm:t>
    </dgm:pt>
    <dgm:pt modelId="{1514BA72-8752-4739-B37B-8A25B2B4523F}" type="parTrans" cxnId="{08FAAE60-E699-4D51-9D04-3998C7702DE2}">
      <dgm:prSet/>
      <dgm:spPr/>
      <dgm:t>
        <a:bodyPr/>
        <a:lstStyle/>
        <a:p>
          <a:endParaRPr lang="ru-RU"/>
        </a:p>
      </dgm:t>
    </dgm:pt>
    <dgm:pt modelId="{E97BA6CD-8CDE-4902-A3E9-1D25D9144FF4}" type="sibTrans" cxnId="{08FAAE60-E699-4D51-9D04-3998C7702DE2}">
      <dgm:prSet/>
      <dgm:spPr/>
      <dgm:t>
        <a:bodyPr/>
        <a:lstStyle/>
        <a:p>
          <a:endParaRPr lang="ru-RU"/>
        </a:p>
      </dgm:t>
    </dgm:pt>
    <dgm:pt modelId="{6CD231E7-A6FC-4DEF-AD98-76BE5225F893}">
      <dgm:prSet/>
      <dgm:spPr/>
      <dgm:t>
        <a:bodyPr/>
        <a:lstStyle/>
        <a:p>
          <a:endParaRPr lang="ru-RU"/>
        </a:p>
      </dgm:t>
    </dgm:pt>
    <dgm:pt modelId="{BECF2703-4C32-409C-81EE-DE086064CDDD}" type="parTrans" cxnId="{709312FD-24F5-4AF4-9A58-9751C02345DA}">
      <dgm:prSet/>
      <dgm:spPr/>
      <dgm:t>
        <a:bodyPr/>
        <a:lstStyle/>
        <a:p>
          <a:endParaRPr lang="ru-RU"/>
        </a:p>
      </dgm:t>
    </dgm:pt>
    <dgm:pt modelId="{5335C4DE-3C95-4221-850C-622111E3EF67}" type="sibTrans" cxnId="{709312FD-24F5-4AF4-9A58-9751C02345DA}">
      <dgm:prSet/>
      <dgm:spPr/>
      <dgm:t>
        <a:bodyPr/>
        <a:lstStyle/>
        <a:p>
          <a:endParaRPr lang="ru-RU"/>
        </a:p>
      </dgm:t>
    </dgm:pt>
    <dgm:pt modelId="{37A74783-B346-4E3E-803F-388A98F64923}">
      <dgm:prSet/>
      <dgm:spPr/>
      <dgm:t>
        <a:bodyPr/>
        <a:lstStyle/>
        <a:p>
          <a:endParaRPr lang="ru-RU"/>
        </a:p>
      </dgm:t>
    </dgm:pt>
    <dgm:pt modelId="{2DBE75AA-9762-438F-B00D-ACB7C3914D13}" type="parTrans" cxnId="{C165962E-D917-4E6B-9C89-768BD0E97934}">
      <dgm:prSet/>
      <dgm:spPr/>
      <dgm:t>
        <a:bodyPr/>
        <a:lstStyle/>
        <a:p>
          <a:endParaRPr lang="ru-RU"/>
        </a:p>
      </dgm:t>
    </dgm:pt>
    <dgm:pt modelId="{93AA6F0B-D044-42A4-A675-CA79A7087437}" type="sibTrans" cxnId="{C165962E-D917-4E6B-9C89-768BD0E97934}">
      <dgm:prSet/>
      <dgm:spPr/>
      <dgm:t>
        <a:bodyPr/>
        <a:lstStyle/>
        <a:p>
          <a:endParaRPr lang="ru-RU"/>
        </a:p>
      </dgm:t>
    </dgm:pt>
    <dgm:pt modelId="{2AB3254E-0531-4350-93D1-89FD3F956044}" type="pres">
      <dgm:prSet presAssocID="{3AF38A20-178F-45EE-B6B9-5B5E1786DA5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AFBB0A-DB8D-4717-8DBF-2EE5020A564A}" type="pres">
      <dgm:prSet presAssocID="{3AF38A20-178F-45EE-B6B9-5B5E1786DA54}" presName="hierFlow" presStyleCnt="0"/>
      <dgm:spPr/>
    </dgm:pt>
    <dgm:pt modelId="{676AEB1D-D687-45A7-B54B-C077539211E7}" type="pres">
      <dgm:prSet presAssocID="{3AF38A20-178F-45EE-B6B9-5B5E1786DA54}" presName="firstBuf" presStyleCnt="0"/>
      <dgm:spPr/>
    </dgm:pt>
    <dgm:pt modelId="{0B11B7CD-BEB2-4384-8338-649024F22FE9}" type="pres">
      <dgm:prSet presAssocID="{3AF38A20-178F-45EE-B6B9-5B5E1786DA5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79A2DE6-46E6-4592-BA93-DB8AD160FE85}" type="pres">
      <dgm:prSet presAssocID="{D67F86A2-6F33-4786-9F4E-632A26DC0FAB}" presName="Name14" presStyleCnt="0"/>
      <dgm:spPr/>
    </dgm:pt>
    <dgm:pt modelId="{42CAE567-CC39-46C6-8F47-A9B77C905F14}" type="pres">
      <dgm:prSet presAssocID="{D67F86A2-6F33-4786-9F4E-632A26DC0FAB}" presName="level1Shape" presStyleLbl="node0" presStyleIdx="0" presStyleCnt="1" custLinFactX="100000" custLinFactNeighborX="160459" custLinFactNeighborY="-31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40F3B0-173A-407F-AD7D-E15F6D3BB3C7}" type="pres">
      <dgm:prSet presAssocID="{D67F86A2-6F33-4786-9F4E-632A26DC0FAB}" presName="hierChild2" presStyleCnt="0"/>
      <dgm:spPr/>
    </dgm:pt>
    <dgm:pt modelId="{4AF0B603-CAC2-422D-B142-8FAA10E336E5}" type="pres">
      <dgm:prSet presAssocID="{CCB0137D-7148-43E5-A599-0EFC4A8BC7AE}" presName="Name19" presStyleLbl="parChTrans1D2" presStyleIdx="0" presStyleCnt="3"/>
      <dgm:spPr/>
      <dgm:t>
        <a:bodyPr/>
        <a:lstStyle/>
        <a:p>
          <a:endParaRPr lang="ru-RU"/>
        </a:p>
      </dgm:t>
    </dgm:pt>
    <dgm:pt modelId="{9283605E-0A0E-43D3-B966-F235B9128AE7}" type="pres">
      <dgm:prSet presAssocID="{A911DC28-ABAB-402F-BCC3-A1797DA6732E}" presName="Name21" presStyleCnt="0"/>
      <dgm:spPr/>
    </dgm:pt>
    <dgm:pt modelId="{1BC3C574-17EB-413C-B473-56217508C391}" type="pres">
      <dgm:prSet presAssocID="{A911DC28-ABAB-402F-BCC3-A1797DA6732E}" presName="level2Shape" presStyleLbl="node2" presStyleIdx="0" presStyleCnt="3" custLinFactX="100000" custLinFactNeighborX="168806" custLinFactNeighborY="-2912"/>
      <dgm:spPr/>
      <dgm:t>
        <a:bodyPr/>
        <a:lstStyle/>
        <a:p>
          <a:endParaRPr lang="ru-RU"/>
        </a:p>
      </dgm:t>
    </dgm:pt>
    <dgm:pt modelId="{E2DC43A8-85A1-452A-B417-3700E13942F3}" type="pres">
      <dgm:prSet presAssocID="{A911DC28-ABAB-402F-BCC3-A1797DA6732E}" presName="hierChild3" presStyleCnt="0"/>
      <dgm:spPr/>
    </dgm:pt>
    <dgm:pt modelId="{D3CCA90E-F7D3-4356-B2D3-0D59DA1B3CA9}" type="pres">
      <dgm:prSet presAssocID="{A879333A-DC50-4523-9A3F-7EF877E9B563}" presName="Name19" presStyleLbl="parChTrans1D2" presStyleIdx="1" presStyleCnt="3"/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9B213C6A-D803-4F65-85B0-A7875F2497B3}" type="pres">
      <dgm:prSet presAssocID="{08BC299F-1188-49C4-958D-3B27141242BD}" presName="Name21" presStyleCnt="0"/>
      <dgm:spPr/>
    </dgm:pt>
    <dgm:pt modelId="{73174C92-4765-48F3-97A2-133F30D41A0B}" type="pres">
      <dgm:prSet presAssocID="{08BC299F-1188-49C4-958D-3B27141242BD}" presName="level2Shape" presStyleLbl="node2" presStyleIdx="1" presStyleCnt="3" custLinFactX="100000" custLinFactNeighborX="160459" custLinFactNeighborY="-1720"/>
      <dgm:spPr/>
      <dgm:t>
        <a:bodyPr/>
        <a:lstStyle/>
        <a:p>
          <a:endParaRPr lang="ru-RU"/>
        </a:p>
      </dgm:t>
    </dgm:pt>
    <dgm:pt modelId="{A022BCB7-9713-455F-949B-A11918D700DC}" type="pres">
      <dgm:prSet presAssocID="{08BC299F-1188-49C4-958D-3B27141242BD}" presName="hierChild3" presStyleCnt="0"/>
      <dgm:spPr/>
    </dgm:pt>
    <dgm:pt modelId="{BC400D1A-061D-4AFB-AFEC-296E07C2A19E}" type="pres">
      <dgm:prSet presAssocID="{CC431A85-9F7E-42A1-A7A0-396E8658C54E}" presName="Name19" presStyleLbl="parChTrans1D3" presStyleIdx="0" presStyleCnt="1"/>
      <dgm:spPr/>
      <dgm:t>
        <a:bodyPr/>
        <a:lstStyle/>
        <a:p>
          <a:endParaRPr lang="ru-RU"/>
        </a:p>
      </dgm:t>
    </dgm:pt>
    <dgm:pt modelId="{5378D076-EF10-499E-A6F5-CEE93EE4E05A}" type="pres">
      <dgm:prSet presAssocID="{BC114A2C-99C8-4717-86D4-E87188FD50FE}" presName="Name21" presStyleCnt="0"/>
      <dgm:spPr/>
    </dgm:pt>
    <dgm:pt modelId="{1A1913D3-95A3-4F57-91A7-C0295EFA10A2}" type="pres">
      <dgm:prSet presAssocID="{BC114A2C-99C8-4717-86D4-E87188FD50FE}" presName="level2Shape" presStyleLbl="node3" presStyleIdx="0" presStyleCnt="1" custLinFactX="100000" custLinFactNeighborX="160459" custLinFactNeighborY="3504"/>
      <dgm:spPr/>
      <dgm:t>
        <a:bodyPr/>
        <a:lstStyle/>
        <a:p>
          <a:endParaRPr lang="ru-RU"/>
        </a:p>
      </dgm:t>
    </dgm:pt>
    <dgm:pt modelId="{7C882F23-4075-4E2F-9865-4B3B6D48D0CF}" type="pres">
      <dgm:prSet presAssocID="{BC114A2C-99C8-4717-86D4-E87188FD50FE}" presName="hierChild3" presStyleCnt="0"/>
      <dgm:spPr/>
    </dgm:pt>
    <dgm:pt modelId="{2378D28F-0C3E-4F0C-9D4F-034EA8B62212}" type="pres">
      <dgm:prSet presAssocID="{A39ED53D-D3E6-4FBF-87BB-898255675CB3}" presName="Name19" presStyleLbl="parChTrans1D4" presStyleIdx="0" presStyleCnt="8"/>
      <dgm:spPr/>
      <dgm:t>
        <a:bodyPr/>
        <a:lstStyle/>
        <a:p>
          <a:endParaRPr lang="ru-RU"/>
        </a:p>
      </dgm:t>
    </dgm:pt>
    <dgm:pt modelId="{55634F1B-59E7-4DC5-BB54-A0EBC60ED298}" type="pres">
      <dgm:prSet presAssocID="{EA8797BF-5BA2-4854-84F9-83728176129F}" presName="Name21" presStyleCnt="0"/>
      <dgm:spPr/>
    </dgm:pt>
    <dgm:pt modelId="{34F663D0-4D32-4DCD-BC74-42C9F028FC94}" type="pres">
      <dgm:prSet presAssocID="{EA8797BF-5BA2-4854-84F9-83728176129F}" presName="level2Shape" presStyleLbl="node4" presStyleIdx="0" presStyleCnt="8" custLinFactX="100000" custLinFactNeighborX="168806" custLinFactNeighborY="434"/>
      <dgm:spPr/>
      <dgm:t>
        <a:bodyPr/>
        <a:lstStyle/>
        <a:p>
          <a:endParaRPr lang="ru-RU"/>
        </a:p>
      </dgm:t>
    </dgm:pt>
    <dgm:pt modelId="{77DC937D-FF24-4EDF-9147-AACBD6CCDA3A}" type="pres">
      <dgm:prSet presAssocID="{EA8797BF-5BA2-4854-84F9-83728176129F}" presName="hierChild3" presStyleCnt="0"/>
      <dgm:spPr/>
    </dgm:pt>
    <dgm:pt modelId="{0016498F-D0C7-4325-AE6C-3B777FDB26E3}" type="pres">
      <dgm:prSet presAssocID="{AE4CA540-7A74-45CD-9F5D-047D1AB1A199}" presName="Name19" presStyleLbl="parChTrans1D4" presStyleIdx="1" presStyleCnt="8"/>
      <dgm:spPr/>
      <dgm:t>
        <a:bodyPr/>
        <a:lstStyle/>
        <a:p>
          <a:endParaRPr lang="ru-RU"/>
        </a:p>
      </dgm:t>
    </dgm:pt>
    <dgm:pt modelId="{47C0494B-D717-4E2E-8482-339F7BE54702}" type="pres">
      <dgm:prSet presAssocID="{CDCD3A95-A735-475E-AC9B-909D4BE2032D}" presName="Name21" presStyleCnt="0"/>
      <dgm:spPr/>
    </dgm:pt>
    <dgm:pt modelId="{DE0475F2-C41E-409C-8B39-23167DAB81B8}" type="pres">
      <dgm:prSet presAssocID="{CDCD3A95-A735-475E-AC9B-909D4BE2032D}" presName="level2Shape" presStyleLbl="node4" presStyleIdx="1" presStyleCnt="8" custLinFactX="100000" custLinFactNeighborX="160459" custLinFactNeighborY="434"/>
      <dgm:spPr/>
      <dgm:t>
        <a:bodyPr/>
        <a:lstStyle/>
        <a:p>
          <a:endParaRPr lang="ru-RU"/>
        </a:p>
      </dgm:t>
    </dgm:pt>
    <dgm:pt modelId="{A4564C67-B22A-499E-9909-4DD2B2A31974}" type="pres">
      <dgm:prSet presAssocID="{CDCD3A95-A735-475E-AC9B-909D4BE2032D}" presName="hierChild3" presStyleCnt="0"/>
      <dgm:spPr/>
    </dgm:pt>
    <dgm:pt modelId="{B6267C4E-A1C5-4192-A800-6DA2F79ED1B0}" type="pres">
      <dgm:prSet presAssocID="{523D6EF7-AD4E-44CC-BCD2-497C6C7A3D1B}" presName="Name19" presStyleLbl="parChTrans1D4" presStyleIdx="2" presStyleCnt="8"/>
      <dgm:spPr/>
      <dgm:t>
        <a:bodyPr/>
        <a:lstStyle/>
        <a:p>
          <a:endParaRPr lang="ru-RU"/>
        </a:p>
      </dgm:t>
    </dgm:pt>
    <dgm:pt modelId="{E7F4FD35-F87E-4919-8FBA-51CBB139B928}" type="pres">
      <dgm:prSet presAssocID="{AFE673B0-41D3-486B-B429-CBD7D5688F66}" presName="Name21" presStyleCnt="0"/>
      <dgm:spPr/>
    </dgm:pt>
    <dgm:pt modelId="{7C03BFA9-96CD-4E6B-90B3-717311ADF7C9}" type="pres">
      <dgm:prSet presAssocID="{AFE673B0-41D3-486B-B429-CBD7D5688F66}" presName="level2Shape" presStyleLbl="node4" presStyleIdx="2" presStyleCnt="8" custLinFactX="100000" custLinFactNeighborX="160459" custLinFactNeighborY="-2187"/>
      <dgm:spPr/>
      <dgm:t>
        <a:bodyPr/>
        <a:lstStyle/>
        <a:p>
          <a:endParaRPr lang="ru-RU"/>
        </a:p>
      </dgm:t>
    </dgm:pt>
    <dgm:pt modelId="{0949649F-7CC4-45DE-BBEF-09B991029F2B}" type="pres">
      <dgm:prSet presAssocID="{AFE673B0-41D3-486B-B429-CBD7D5688F66}" presName="hierChild3" presStyleCnt="0"/>
      <dgm:spPr/>
    </dgm:pt>
    <dgm:pt modelId="{83C34F70-A5E3-4EA8-B323-4D26AA46396B}" type="pres">
      <dgm:prSet presAssocID="{0436C00A-23F0-4671-8957-E3037B385894}" presName="Name19" presStyleLbl="parChTrans1D4" presStyleIdx="3" presStyleCnt="8"/>
      <dgm:spPr/>
      <dgm:t>
        <a:bodyPr/>
        <a:lstStyle/>
        <a:p>
          <a:endParaRPr lang="ru-RU"/>
        </a:p>
      </dgm:t>
    </dgm:pt>
    <dgm:pt modelId="{C4B1ED11-4591-4AF6-B967-F9062285BBD2}" type="pres">
      <dgm:prSet presAssocID="{B417E343-E960-4FC0-9D78-E8AB8394A415}" presName="Name21" presStyleCnt="0"/>
      <dgm:spPr/>
    </dgm:pt>
    <dgm:pt modelId="{844DBE95-AF0B-41C8-B1D7-3C7F343BEFF9}" type="pres">
      <dgm:prSet presAssocID="{B417E343-E960-4FC0-9D78-E8AB8394A415}" presName="level2Shape" presStyleLbl="node4" presStyleIdx="3" presStyleCnt="8" custLinFactX="100000" custLinFactNeighborX="168806" custLinFactNeighborY="-5524"/>
      <dgm:spPr/>
      <dgm:t>
        <a:bodyPr/>
        <a:lstStyle/>
        <a:p>
          <a:endParaRPr lang="ru-RU"/>
        </a:p>
      </dgm:t>
    </dgm:pt>
    <dgm:pt modelId="{2368EB35-563A-40EE-ADF1-7BC31E63D59D}" type="pres">
      <dgm:prSet presAssocID="{B417E343-E960-4FC0-9D78-E8AB8394A415}" presName="hierChild3" presStyleCnt="0"/>
      <dgm:spPr/>
    </dgm:pt>
    <dgm:pt modelId="{5B8013F0-3B6A-437A-B071-B3FD6C73048D}" type="pres">
      <dgm:prSet presAssocID="{F97D5FD3-00FC-4851-AD53-748F23203D91}" presName="Name19" presStyleLbl="parChTrans1D4" presStyleIdx="4" presStyleCnt="8"/>
      <dgm:spPr/>
      <dgm:t>
        <a:bodyPr/>
        <a:lstStyle/>
        <a:p>
          <a:endParaRPr lang="ru-RU"/>
        </a:p>
      </dgm:t>
    </dgm:pt>
    <dgm:pt modelId="{95A38AA2-CDF6-43DA-AF5E-3E6756894848}" type="pres">
      <dgm:prSet presAssocID="{05DA8173-83DB-4DD4-A0D4-299DAF0F1C59}" presName="Name21" presStyleCnt="0"/>
      <dgm:spPr/>
    </dgm:pt>
    <dgm:pt modelId="{4928B0A1-B1D9-4317-9DC2-5529F111DC28}" type="pres">
      <dgm:prSet presAssocID="{05DA8173-83DB-4DD4-A0D4-299DAF0F1C59}" presName="level2Shape" presStyleLbl="node4" presStyleIdx="4" presStyleCnt="8" custLinFactX="100000" custLinFactNeighborX="160459" custLinFactNeighborY="-2879"/>
      <dgm:spPr/>
      <dgm:t>
        <a:bodyPr/>
        <a:lstStyle/>
        <a:p>
          <a:endParaRPr lang="ru-RU"/>
        </a:p>
      </dgm:t>
    </dgm:pt>
    <dgm:pt modelId="{153778D2-F669-4F71-8997-71ABB156F21B}" type="pres">
      <dgm:prSet presAssocID="{05DA8173-83DB-4DD4-A0D4-299DAF0F1C59}" presName="hierChild3" presStyleCnt="0"/>
      <dgm:spPr/>
    </dgm:pt>
    <dgm:pt modelId="{75189416-5CA1-4A94-A0E8-1A40024F3658}" type="pres">
      <dgm:prSet presAssocID="{5489A80E-A568-4D53-8565-6ED0F872EF80}" presName="Name19" presStyleLbl="parChTrans1D4" presStyleIdx="5" presStyleCnt="8"/>
      <dgm:spPr/>
      <dgm:t>
        <a:bodyPr/>
        <a:lstStyle/>
        <a:p>
          <a:endParaRPr lang="ru-RU"/>
        </a:p>
      </dgm:t>
    </dgm:pt>
    <dgm:pt modelId="{A6931C81-35D5-4731-9D00-FBE8794ECE8E}" type="pres">
      <dgm:prSet presAssocID="{C45BFDBA-3819-4757-BB4C-989B2329F7A3}" presName="Name21" presStyleCnt="0"/>
      <dgm:spPr/>
    </dgm:pt>
    <dgm:pt modelId="{F5067D5E-1C0D-468F-8E72-B2A613DB7E89}" type="pres">
      <dgm:prSet presAssocID="{C45BFDBA-3819-4757-BB4C-989B2329F7A3}" presName="level2Shape" presStyleLbl="node4" presStyleIdx="5" presStyleCnt="8" custLinFactX="100000" custLinFactNeighborX="160459" custLinFactNeighborY="-1640"/>
      <dgm:spPr/>
      <dgm:t>
        <a:bodyPr/>
        <a:lstStyle/>
        <a:p>
          <a:endParaRPr lang="ru-RU"/>
        </a:p>
      </dgm:t>
    </dgm:pt>
    <dgm:pt modelId="{1452FD47-FA39-48A6-BC14-B315087272B4}" type="pres">
      <dgm:prSet presAssocID="{C45BFDBA-3819-4757-BB4C-989B2329F7A3}" presName="hierChild3" presStyleCnt="0"/>
      <dgm:spPr/>
    </dgm:pt>
    <dgm:pt modelId="{B073AE89-EC70-403F-9A71-76F6FF31EC83}" type="pres">
      <dgm:prSet presAssocID="{26D9282D-D25C-4262-ABA9-792F3C90BC7A}" presName="Name19" presStyleLbl="parChTrans1D4" presStyleIdx="6" presStyleCnt="8"/>
      <dgm:spPr/>
      <dgm:t>
        <a:bodyPr/>
        <a:lstStyle/>
        <a:p>
          <a:endParaRPr lang="ru-RU"/>
        </a:p>
      </dgm:t>
    </dgm:pt>
    <dgm:pt modelId="{0D0493DF-9805-4F66-8FC6-C136F86774C0}" type="pres">
      <dgm:prSet presAssocID="{963F90EA-3233-4257-8708-80A66635BF0F}" presName="Name21" presStyleCnt="0"/>
      <dgm:spPr/>
    </dgm:pt>
    <dgm:pt modelId="{9699DC71-5096-4D6E-8FEB-5C9761491E90}" type="pres">
      <dgm:prSet presAssocID="{963F90EA-3233-4257-8708-80A66635BF0F}" presName="level2Shape" presStyleLbl="node4" presStyleIdx="6" presStyleCnt="8" custLinFactX="100000" custLinFactNeighborX="159715" custLinFactNeighborY="-2880"/>
      <dgm:spPr/>
      <dgm:t>
        <a:bodyPr/>
        <a:lstStyle/>
        <a:p>
          <a:endParaRPr lang="ru-RU"/>
        </a:p>
      </dgm:t>
    </dgm:pt>
    <dgm:pt modelId="{341AAB78-2A2D-4503-B529-9FBC3C0DBC31}" type="pres">
      <dgm:prSet presAssocID="{963F90EA-3233-4257-8708-80A66635BF0F}" presName="hierChild3" presStyleCnt="0"/>
      <dgm:spPr/>
    </dgm:pt>
    <dgm:pt modelId="{99A68C89-4D44-45D0-9271-53AEECAF9DA9}" type="pres">
      <dgm:prSet presAssocID="{94A5A7F0-8472-43AA-98AE-510B6FF0D349}" presName="Name19" presStyleLbl="parChTrans1D4" presStyleIdx="7" presStyleCnt="8"/>
      <dgm:spPr/>
      <dgm:t>
        <a:bodyPr/>
        <a:lstStyle/>
        <a:p>
          <a:endParaRPr lang="ru-RU"/>
        </a:p>
      </dgm:t>
    </dgm:pt>
    <dgm:pt modelId="{227B3A93-FC1D-42BA-A531-75DA970B8ABA}" type="pres">
      <dgm:prSet presAssocID="{C5106A89-9161-4E73-8D6C-71DE3B4E722F}" presName="Name21" presStyleCnt="0"/>
      <dgm:spPr/>
    </dgm:pt>
    <dgm:pt modelId="{B9D86729-81D9-4014-BFE5-7F3E9913AF2B}" type="pres">
      <dgm:prSet presAssocID="{C5106A89-9161-4E73-8D6C-71DE3B4E722F}" presName="level2Shape" presStyleLbl="node4" presStyleIdx="7" presStyleCnt="8" custLinFactX="100000" custLinFactNeighborX="159715" custLinFactNeighborY="434"/>
      <dgm:spPr/>
      <dgm:t>
        <a:bodyPr/>
        <a:lstStyle/>
        <a:p>
          <a:endParaRPr lang="ru-RU"/>
        </a:p>
      </dgm:t>
    </dgm:pt>
    <dgm:pt modelId="{CBAAE757-FA32-45AB-8BA2-867953C143ED}" type="pres">
      <dgm:prSet presAssocID="{C5106A89-9161-4E73-8D6C-71DE3B4E722F}" presName="hierChild3" presStyleCnt="0"/>
      <dgm:spPr/>
    </dgm:pt>
    <dgm:pt modelId="{EC8BFE85-2ECF-4730-8184-1F874BE93D63}" type="pres">
      <dgm:prSet presAssocID="{D42A820C-042A-41FD-81F7-73EB5F9FDB70}" presName="Name19" presStyleLbl="parChTrans1D2" presStyleIdx="2" presStyleCnt="3"/>
      <dgm:spPr/>
      <dgm:t>
        <a:bodyPr/>
        <a:lstStyle/>
        <a:p>
          <a:endParaRPr lang="ru-RU"/>
        </a:p>
      </dgm:t>
    </dgm:pt>
    <dgm:pt modelId="{8DC1E6DF-E844-4180-A098-8F3CB558F94B}" type="pres">
      <dgm:prSet presAssocID="{2D3A36A8-8204-4BE2-B212-9336EBBA032F}" presName="Name21" presStyleCnt="0"/>
      <dgm:spPr/>
    </dgm:pt>
    <dgm:pt modelId="{84DA5E11-DCDF-4538-B879-E874CF1EF6F7}" type="pres">
      <dgm:prSet presAssocID="{2D3A36A8-8204-4BE2-B212-9336EBBA032F}" presName="level2Shape" presStyleLbl="node2" presStyleIdx="2" presStyleCnt="3" custLinFactX="100000" custLinFactNeighborX="154726" custLinFactNeighborY="-1759"/>
      <dgm:spPr/>
      <dgm:t>
        <a:bodyPr/>
        <a:lstStyle/>
        <a:p>
          <a:endParaRPr lang="ru-RU"/>
        </a:p>
      </dgm:t>
    </dgm:pt>
    <dgm:pt modelId="{69773C66-D1F7-4EB0-8EDA-D929B96C67FE}" type="pres">
      <dgm:prSet presAssocID="{2D3A36A8-8204-4BE2-B212-9336EBBA032F}" presName="hierChild3" presStyleCnt="0"/>
      <dgm:spPr/>
    </dgm:pt>
    <dgm:pt modelId="{BE1D9AE8-38EA-45D4-8A4A-D6C701882A22}" type="pres">
      <dgm:prSet presAssocID="{3AF38A20-178F-45EE-B6B9-5B5E1786DA54}" presName="bgShapesFlow" presStyleCnt="0"/>
      <dgm:spPr/>
    </dgm:pt>
    <dgm:pt modelId="{304B4B6F-924E-46F2-BCEF-A1BA73C1F678}" type="pres">
      <dgm:prSet presAssocID="{2B8ACA1A-9115-4C0F-965D-735BE6C4E3E2}" presName="rectComp" presStyleCnt="0"/>
      <dgm:spPr/>
    </dgm:pt>
    <dgm:pt modelId="{D80248B4-8FD7-4428-BC9C-816575925F81}" type="pres">
      <dgm:prSet presAssocID="{2B8ACA1A-9115-4C0F-965D-735BE6C4E3E2}" presName="bgRect" presStyleLbl="bgShp" presStyleIdx="0" presStyleCnt="7"/>
      <dgm:spPr/>
      <dgm:t>
        <a:bodyPr/>
        <a:lstStyle/>
        <a:p>
          <a:endParaRPr lang="ru-RU"/>
        </a:p>
      </dgm:t>
    </dgm:pt>
    <dgm:pt modelId="{8F6E6DFA-0DFC-4AB8-88A9-FF18B430058A}" type="pres">
      <dgm:prSet presAssocID="{2B8ACA1A-9115-4C0F-965D-735BE6C4E3E2}" presName="bgRectTx" presStyleLbl="bgShp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B20DE0-FCFE-4FF2-9714-415BADD153CB}" type="pres">
      <dgm:prSet presAssocID="{2B8ACA1A-9115-4C0F-965D-735BE6C4E3E2}" presName="spComp" presStyleCnt="0"/>
      <dgm:spPr/>
    </dgm:pt>
    <dgm:pt modelId="{363ACEFD-5FC2-4B7D-85B4-7CD3C32978F1}" type="pres">
      <dgm:prSet presAssocID="{2B8ACA1A-9115-4C0F-965D-735BE6C4E3E2}" presName="vSp" presStyleCnt="0"/>
      <dgm:spPr/>
    </dgm:pt>
    <dgm:pt modelId="{B0C66265-C352-4B3B-89F8-D641F7FD3B9E}" type="pres">
      <dgm:prSet presAssocID="{3343D11E-3726-43B8-AB7F-2F2329B9B205}" presName="rectComp" presStyleCnt="0"/>
      <dgm:spPr/>
    </dgm:pt>
    <dgm:pt modelId="{460ED053-4EC7-417B-9058-A3FDC676C9C3}" type="pres">
      <dgm:prSet presAssocID="{3343D11E-3726-43B8-AB7F-2F2329B9B205}" presName="bgRect" presStyleLbl="bgShp" presStyleIdx="1" presStyleCnt="7" custLinFactNeighborX="1777" custLinFactNeighborY="904"/>
      <dgm:spPr/>
      <dgm:t>
        <a:bodyPr/>
        <a:lstStyle/>
        <a:p>
          <a:endParaRPr lang="ru-RU"/>
        </a:p>
      </dgm:t>
    </dgm:pt>
    <dgm:pt modelId="{0A741E4B-2611-4C06-BF6F-585BC7B5A642}" type="pres">
      <dgm:prSet presAssocID="{3343D11E-3726-43B8-AB7F-2F2329B9B205}" presName="bgRectTx" presStyleLbl="bgShp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9D09FA-0005-4A48-97F5-F3ADEEFF5136}" type="pres">
      <dgm:prSet presAssocID="{3343D11E-3726-43B8-AB7F-2F2329B9B205}" presName="spComp" presStyleCnt="0"/>
      <dgm:spPr/>
    </dgm:pt>
    <dgm:pt modelId="{90E02F68-4929-4288-B18E-1CDC0883FD4E}" type="pres">
      <dgm:prSet presAssocID="{3343D11E-3726-43B8-AB7F-2F2329B9B205}" presName="vSp" presStyleCnt="0"/>
      <dgm:spPr/>
    </dgm:pt>
    <dgm:pt modelId="{474CB491-24AB-458F-A91A-87C5DC8822EE}" type="pres">
      <dgm:prSet presAssocID="{5B793F98-691C-4E93-8D3F-6913797A813F}" presName="rectComp" presStyleCnt="0"/>
      <dgm:spPr/>
    </dgm:pt>
    <dgm:pt modelId="{AAE2FCCA-6CE2-46EF-820B-AECC806B69EC}" type="pres">
      <dgm:prSet presAssocID="{5B793F98-691C-4E93-8D3F-6913797A813F}" presName="bgRect" presStyleLbl="bgShp" presStyleIdx="2" presStyleCnt="7" custLinFactNeighborX="1777" custLinFactNeighborY="904"/>
      <dgm:spPr/>
      <dgm:t>
        <a:bodyPr/>
        <a:lstStyle/>
        <a:p>
          <a:endParaRPr lang="ru-RU"/>
        </a:p>
      </dgm:t>
    </dgm:pt>
    <dgm:pt modelId="{539917E5-87E4-4D84-A0AD-75C0BB41F48F}" type="pres">
      <dgm:prSet presAssocID="{5B793F98-691C-4E93-8D3F-6913797A813F}" presName="bgRectTx" presStyleLbl="bgShp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9D567-4D8F-4528-8EE3-162264AE0E5E}" type="pres">
      <dgm:prSet presAssocID="{5B793F98-691C-4E93-8D3F-6913797A813F}" presName="spComp" presStyleCnt="0"/>
      <dgm:spPr/>
    </dgm:pt>
    <dgm:pt modelId="{18EF7893-C5EF-4785-85A6-BBF86E82A295}" type="pres">
      <dgm:prSet presAssocID="{5B793F98-691C-4E93-8D3F-6913797A813F}" presName="vSp" presStyleCnt="0"/>
      <dgm:spPr/>
    </dgm:pt>
    <dgm:pt modelId="{5DEC83E0-E107-47BF-8017-D10F9090D776}" type="pres">
      <dgm:prSet presAssocID="{E8FAFB8E-E64D-4D63-9A8D-9B7CF7682BA8}" presName="rectComp" presStyleCnt="0"/>
      <dgm:spPr/>
    </dgm:pt>
    <dgm:pt modelId="{2DF49CB6-65DB-4794-A8FB-E0F4E863823D}" type="pres">
      <dgm:prSet presAssocID="{E8FAFB8E-E64D-4D63-9A8D-9B7CF7682BA8}" presName="bgRect" presStyleLbl="bgShp" presStyleIdx="3" presStyleCnt="7" custLinFactNeighborX="1777" custLinFactNeighborY="904"/>
      <dgm:spPr/>
      <dgm:t>
        <a:bodyPr/>
        <a:lstStyle/>
        <a:p>
          <a:endParaRPr lang="ru-RU"/>
        </a:p>
      </dgm:t>
    </dgm:pt>
    <dgm:pt modelId="{95BBC8C1-5783-4B17-81CE-0A8EE037F9A9}" type="pres">
      <dgm:prSet presAssocID="{E8FAFB8E-E64D-4D63-9A8D-9B7CF7682BA8}" presName="bgRectTx" presStyleLbl="bgShp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BE940B-D36B-45DA-9834-CF2B3C3F7089}" type="pres">
      <dgm:prSet presAssocID="{E8FAFB8E-E64D-4D63-9A8D-9B7CF7682BA8}" presName="spComp" presStyleCnt="0"/>
      <dgm:spPr/>
    </dgm:pt>
    <dgm:pt modelId="{23C27989-C15B-4F98-A2AA-943C189B4B3E}" type="pres">
      <dgm:prSet presAssocID="{E8FAFB8E-E64D-4D63-9A8D-9B7CF7682BA8}" presName="vSp" presStyleCnt="0"/>
      <dgm:spPr/>
    </dgm:pt>
    <dgm:pt modelId="{6FC584DC-5449-4B4E-B20B-ABD0E853FC07}" type="pres">
      <dgm:prSet presAssocID="{AE42A95D-E94E-48D5-A680-DB77D2B8759C}" presName="rectComp" presStyleCnt="0"/>
      <dgm:spPr/>
    </dgm:pt>
    <dgm:pt modelId="{7892E63C-4BEB-468C-9D98-AC430AD5B473}" type="pres">
      <dgm:prSet presAssocID="{AE42A95D-E94E-48D5-A680-DB77D2B8759C}" presName="bgRect" presStyleLbl="bgShp" presStyleIdx="4" presStyleCnt="7"/>
      <dgm:spPr/>
      <dgm:t>
        <a:bodyPr/>
        <a:lstStyle/>
        <a:p>
          <a:endParaRPr lang="ru-RU"/>
        </a:p>
      </dgm:t>
    </dgm:pt>
    <dgm:pt modelId="{B7CBE2C6-9CDE-409C-8383-4298C6FEDD8B}" type="pres">
      <dgm:prSet presAssocID="{AE42A95D-E94E-48D5-A680-DB77D2B8759C}" presName="bgRectTx" presStyleLbl="bgShp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F9F03C-5779-4C35-BBD1-700D3EB46367}" type="pres">
      <dgm:prSet presAssocID="{AE42A95D-E94E-48D5-A680-DB77D2B8759C}" presName="spComp" presStyleCnt="0"/>
      <dgm:spPr/>
    </dgm:pt>
    <dgm:pt modelId="{A9DCE7D5-1EEC-46A3-8510-E3D3B21D6ADE}" type="pres">
      <dgm:prSet presAssocID="{AE42A95D-E94E-48D5-A680-DB77D2B8759C}" presName="vSp" presStyleCnt="0"/>
      <dgm:spPr/>
    </dgm:pt>
    <dgm:pt modelId="{2A8CA95D-8AD6-432F-BEA6-584AFDA15CB4}" type="pres">
      <dgm:prSet presAssocID="{6CD231E7-A6FC-4DEF-AD98-76BE5225F893}" presName="rectComp" presStyleCnt="0"/>
      <dgm:spPr/>
    </dgm:pt>
    <dgm:pt modelId="{53C7A9B5-D52C-463F-B852-09120162F135}" type="pres">
      <dgm:prSet presAssocID="{6CD231E7-A6FC-4DEF-AD98-76BE5225F893}" presName="bgRect" presStyleLbl="bgShp" presStyleIdx="5" presStyleCnt="7"/>
      <dgm:spPr/>
      <dgm:t>
        <a:bodyPr/>
        <a:lstStyle/>
        <a:p>
          <a:endParaRPr lang="ru-RU"/>
        </a:p>
      </dgm:t>
    </dgm:pt>
    <dgm:pt modelId="{6B5B5A89-0491-4315-B8B9-80C769D5FD14}" type="pres">
      <dgm:prSet presAssocID="{6CD231E7-A6FC-4DEF-AD98-76BE5225F893}" presName="bgRectTx" presStyleLbl="bgShp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750DBC-60AC-452B-BAC1-854E81117AD0}" type="pres">
      <dgm:prSet presAssocID="{6CD231E7-A6FC-4DEF-AD98-76BE5225F893}" presName="spComp" presStyleCnt="0"/>
      <dgm:spPr/>
    </dgm:pt>
    <dgm:pt modelId="{292EC93B-4B11-4C7E-919B-0E5D90B3E690}" type="pres">
      <dgm:prSet presAssocID="{6CD231E7-A6FC-4DEF-AD98-76BE5225F893}" presName="vSp" presStyleCnt="0"/>
      <dgm:spPr/>
    </dgm:pt>
    <dgm:pt modelId="{4EDFC88E-3720-4D20-864D-D53C577D1FF5}" type="pres">
      <dgm:prSet presAssocID="{37A74783-B346-4E3E-803F-388A98F64923}" presName="rectComp" presStyleCnt="0"/>
      <dgm:spPr/>
    </dgm:pt>
    <dgm:pt modelId="{4EB7F610-EFA3-4A86-AFAF-6A207A7B7F2F}" type="pres">
      <dgm:prSet presAssocID="{37A74783-B346-4E3E-803F-388A98F64923}" presName="bgRect" presStyleLbl="bgShp" presStyleIdx="6" presStyleCnt="7"/>
      <dgm:spPr/>
      <dgm:t>
        <a:bodyPr/>
        <a:lstStyle/>
        <a:p>
          <a:endParaRPr lang="ru-RU"/>
        </a:p>
      </dgm:t>
    </dgm:pt>
    <dgm:pt modelId="{23478E09-35EB-47CE-B7EE-05CC29BC5B19}" type="pres">
      <dgm:prSet presAssocID="{37A74783-B346-4E3E-803F-388A98F64923}" presName="bgRectTx" presStyleLbl="bgShp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A72DCF-D4D8-4197-82BB-D8037FEDF723}" srcId="{AFE673B0-41D3-486B-B429-CBD7D5688F66}" destId="{963F90EA-3233-4257-8708-80A66635BF0F}" srcOrd="2" destOrd="0" parTransId="{26D9282D-D25C-4262-ABA9-792F3C90BC7A}" sibTransId="{A23E6C7E-DF77-4D69-9BE7-E729ACD8C02E}"/>
    <dgm:cxn modelId="{FEE183CE-EA14-4EDA-8424-CAE5EF78FE55}" type="presOf" srcId="{CDCD3A95-A735-475E-AC9B-909D4BE2032D}" destId="{DE0475F2-C41E-409C-8B39-23167DAB81B8}" srcOrd="0" destOrd="0" presId="urn:microsoft.com/office/officeart/2005/8/layout/hierarchy6"/>
    <dgm:cxn modelId="{ADEC093F-8DDC-4A7E-B512-0975D5225BE4}" type="presOf" srcId="{A39ED53D-D3E6-4FBF-87BB-898255675CB3}" destId="{2378D28F-0C3E-4F0C-9D4F-034EA8B62212}" srcOrd="0" destOrd="0" presId="urn:microsoft.com/office/officeart/2005/8/layout/hierarchy6"/>
    <dgm:cxn modelId="{6A723FE3-5979-4C2A-8332-94BFF6761170}" type="presOf" srcId="{AE4CA540-7A74-45CD-9F5D-047D1AB1A199}" destId="{0016498F-D0C7-4325-AE6C-3B777FDB26E3}" srcOrd="0" destOrd="0" presId="urn:microsoft.com/office/officeart/2005/8/layout/hierarchy6"/>
    <dgm:cxn modelId="{84EB4D6D-EFDE-4300-9584-0600B3A07C88}" srcId="{05DA8173-83DB-4DD4-A0D4-299DAF0F1C59}" destId="{C45BFDBA-3819-4757-BB4C-989B2329F7A3}" srcOrd="0" destOrd="0" parTransId="{5489A80E-A568-4D53-8565-6ED0F872EF80}" sibTransId="{69AB376B-784A-45A1-BD47-EA485E3FFE60}"/>
    <dgm:cxn modelId="{1839B2C2-834F-483A-803F-0C7B8F8EA98A}" type="presOf" srcId="{A879333A-DC50-4523-9A3F-7EF877E9B563}" destId="{D3CCA90E-F7D3-4356-B2D3-0D59DA1B3CA9}" srcOrd="0" destOrd="0" presId="urn:microsoft.com/office/officeart/2005/8/layout/hierarchy6"/>
    <dgm:cxn modelId="{DF7E88F9-7CF6-43C5-9B1F-CDCE6FA9C011}" type="presOf" srcId="{94A5A7F0-8472-43AA-98AE-510B6FF0D349}" destId="{99A68C89-4D44-45D0-9271-53AEECAF9DA9}" srcOrd="0" destOrd="0" presId="urn:microsoft.com/office/officeart/2005/8/layout/hierarchy6"/>
    <dgm:cxn modelId="{F5CB878B-8514-4B09-8E51-2427E7B35900}" type="presOf" srcId="{BC114A2C-99C8-4717-86D4-E87188FD50FE}" destId="{1A1913D3-95A3-4F57-91A7-C0295EFA10A2}" srcOrd="0" destOrd="0" presId="urn:microsoft.com/office/officeart/2005/8/layout/hierarchy6"/>
    <dgm:cxn modelId="{C165962E-D917-4E6B-9C89-768BD0E97934}" srcId="{3AF38A20-178F-45EE-B6B9-5B5E1786DA54}" destId="{37A74783-B346-4E3E-803F-388A98F64923}" srcOrd="7" destOrd="0" parTransId="{2DBE75AA-9762-438F-B00D-ACB7C3914D13}" sibTransId="{93AA6F0B-D044-42A4-A675-CA79A7087437}"/>
    <dgm:cxn modelId="{CF89DE16-AB85-4422-A92C-943F5A421F96}" type="presOf" srcId="{08BC299F-1188-49C4-958D-3B27141242BD}" destId="{73174C92-4765-48F3-97A2-133F30D41A0B}" srcOrd="0" destOrd="0" presId="urn:microsoft.com/office/officeart/2005/8/layout/hierarchy6"/>
    <dgm:cxn modelId="{2531048E-95F3-4221-A7EE-A062B3FE72AB}" srcId="{3AF38A20-178F-45EE-B6B9-5B5E1786DA54}" destId="{3343D11E-3726-43B8-AB7F-2F2329B9B205}" srcOrd="2" destOrd="0" parTransId="{8BEC56BD-2CAF-4C7C-B2B2-18CF863FC0F0}" sibTransId="{38DCAF4E-B392-4090-BC33-4FC28B077BFE}"/>
    <dgm:cxn modelId="{ADEE8C77-9E28-46C1-9C84-B2C118828159}" srcId="{CDCD3A95-A735-475E-AC9B-909D4BE2032D}" destId="{AFE673B0-41D3-486B-B429-CBD7D5688F66}" srcOrd="0" destOrd="0" parTransId="{523D6EF7-AD4E-44CC-BCD2-497C6C7A3D1B}" sibTransId="{1B2B05A6-BD71-4060-882C-421F93F0DE93}"/>
    <dgm:cxn modelId="{6EF868B5-F28D-4E27-9700-649F0D4D519A}" type="presOf" srcId="{26D9282D-D25C-4262-ABA9-792F3C90BC7A}" destId="{B073AE89-EC70-403F-9A71-76F6FF31EC83}" srcOrd="0" destOrd="0" presId="urn:microsoft.com/office/officeart/2005/8/layout/hierarchy6"/>
    <dgm:cxn modelId="{DB96A5E8-6FA9-4C98-AB65-1F2E1C3EF623}" srcId="{AFE673B0-41D3-486B-B429-CBD7D5688F66}" destId="{B417E343-E960-4FC0-9D78-E8AB8394A415}" srcOrd="0" destOrd="0" parTransId="{0436C00A-23F0-4671-8957-E3037B385894}" sibTransId="{CEFEBADD-1871-4FC8-8846-D105E7205A48}"/>
    <dgm:cxn modelId="{90C73856-8CA5-4E15-872D-9C0C8886E1C1}" type="presOf" srcId="{0436C00A-23F0-4671-8957-E3037B385894}" destId="{83C34F70-A5E3-4EA8-B323-4D26AA46396B}" srcOrd="0" destOrd="0" presId="urn:microsoft.com/office/officeart/2005/8/layout/hierarchy6"/>
    <dgm:cxn modelId="{19E0572B-2A1B-477C-9ACC-E415085A92D7}" srcId="{D67F86A2-6F33-4786-9F4E-632A26DC0FAB}" destId="{08BC299F-1188-49C4-958D-3B27141242BD}" srcOrd="1" destOrd="0" parTransId="{A879333A-DC50-4523-9A3F-7EF877E9B563}" sibTransId="{5E273DA4-422B-4964-BDD8-14152B55553D}"/>
    <dgm:cxn modelId="{4F70CB94-3392-4972-AB05-006B525BBB97}" type="presOf" srcId="{C45BFDBA-3819-4757-BB4C-989B2329F7A3}" destId="{F5067D5E-1C0D-468F-8E72-B2A613DB7E89}" srcOrd="0" destOrd="0" presId="urn:microsoft.com/office/officeart/2005/8/layout/hierarchy6"/>
    <dgm:cxn modelId="{9DA3DA29-2A14-43E8-A258-96409E677B9D}" type="presOf" srcId="{AE42A95D-E94E-48D5-A680-DB77D2B8759C}" destId="{7892E63C-4BEB-468C-9D98-AC430AD5B473}" srcOrd="0" destOrd="0" presId="urn:microsoft.com/office/officeart/2005/8/layout/hierarchy6"/>
    <dgm:cxn modelId="{9E8A991B-6AA5-4E95-8F71-53E9C4F4565A}" type="presOf" srcId="{2B8ACA1A-9115-4C0F-965D-735BE6C4E3E2}" destId="{D80248B4-8FD7-4428-BC9C-816575925F81}" srcOrd="0" destOrd="0" presId="urn:microsoft.com/office/officeart/2005/8/layout/hierarchy6"/>
    <dgm:cxn modelId="{22999505-6A33-4375-8E62-63F9DA4F5744}" type="presOf" srcId="{CCB0137D-7148-43E5-A599-0EFC4A8BC7AE}" destId="{4AF0B603-CAC2-422D-B142-8FAA10E336E5}" srcOrd="0" destOrd="0" presId="urn:microsoft.com/office/officeart/2005/8/layout/hierarchy6"/>
    <dgm:cxn modelId="{0BD95F1A-87B9-475A-AB9E-AE329FE3B7BD}" type="presOf" srcId="{6CD231E7-A6FC-4DEF-AD98-76BE5225F893}" destId="{6B5B5A89-0491-4315-B8B9-80C769D5FD14}" srcOrd="1" destOrd="0" presId="urn:microsoft.com/office/officeart/2005/8/layout/hierarchy6"/>
    <dgm:cxn modelId="{81CED534-7C36-4DFB-85DD-718A8E5964EF}" srcId="{D67F86A2-6F33-4786-9F4E-632A26DC0FAB}" destId="{A911DC28-ABAB-402F-BCC3-A1797DA6732E}" srcOrd="0" destOrd="0" parTransId="{CCB0137D-7148-43E5-A599-0EFC4A8BC7AE}" sibTransId="{162172F7-6804-43AD-BB7B-640F37121ABB}"/>
    <dgm:cxn modelId="{201525FB-9ED3-405F-A476-771831562E43}" type="presOf" srcId="{EA8797BF-5BA2-4854-84F9-83728176129F}" destId="{34F663D0-4D32-4DCD-BC74-42C9F028FC94}" srcOrd="0" destOrd="0" presId="urn:microsoft.com/office/officeart/2005/8/layout/hierarchy6"/>
    <dgm:cxn modelId="{9005EA15-D3CE-4E8B-96B2-10689FA810A0}" srcId="{D67F86A2-6F33-4786-9F4E-632A26DC0FAB}" destId="{2D3A36A8-8204-4BE2-B212-9336EBBA032F}" srcOrd="2" destOrd="0" parTransId="{D42A820C-042A-41FD-81F7-73EB5F9FDB70}" sibTransId="{C59A528F-EF98-4389-B2FD-79782CE06EA8}"/>
    <dgm:cxn modelId="{1C4EFB84-5684-4A89-88D1-ABBB786F547C}" type="presOf" srcId="{5489A80E-A568-4D53-8565-6ED0F872EF80}" destId="{75189416-5CA1-4A94-A0E8-1A40024F3658}" srcOrd="0" destOrd="0" presId="urn:microsoft.com/office/officeart/2005/8/layout/hierarchy6"/>
    <dgm:cxn modelId="{93A6A885-66B3-4CC2-BE2C-D7F5B528AB13}" type="presOf" srcId="{3343D11E-3726-43B8-AB7F-2F2329B9B205}" destId="{460ED053-4EC7-417B-9058-A3FDC676C9C3}" srcOrd="0" destOrd="0" presId="urn:microsoft.com/office/officeart/2005/8/layout/hierarchy6"/>
    <dgm:cxn modelId="{ACCBD340-51B6-4744-BF53-EC1A909D4DEA}" type="presOf" srcId="{B417E343-E960-4FC0-9D78-E8AB8394A415}" destId="{844DBE95-AF0B-41C8-B1D7-3C7F343BEFF9}" srcOrd="0" destOrd="0" presId="urn:microsoft.com/office/officeart/2005/8/layout/hierarchy6"/>
    <dgm:cxn modelId="{EC6BBC2C-EE9C-45E6-9C9E-A0AED6D445AC}" type="presOf" srcId="{05DA8173-83DB-4DD4-A0D4-299DAF0F1C59}" destId="{4928B0A1-B1D9-4317-9DC2-5529F111DC28}" srcOrd="0" destOrd="0" presId="urn:microsoft.com/office/officeart/2005/8/layout/hierarchy6"/>
    <dgm:cxn modelId="{C08578F8-0D48-40A6-BA99-F7D293F97F9E}" type="presOf" srcId="{F97D5FD3-00FC-4851-AD53-748F23203D91}" destId="{5B8013F0-3B6A-437A-B071-B3FD6C73048D}" srcOrd="0" destOrd="0" presId="urn:microsoft.com/office/officeart/2005/8/layout/hierarchy6"/>
    <dgm:cxn modelId="{FEF12B11-B8D2-4EF1-9046-9F9A0A5C28DD}" srcId="{AFE673B0-41D3-486B-B429-CBD7D5688F66}" destId="{05DA8173-83DB-4DD4-A0D4-299DAF0F1C59}" srcOrd="1" destOrd="0" parTransId="{F97D5FD3-00FC-4851-AD53-748F23203D91}" sibTransId="{5F5E9974-B935-42B4-B177-B55E3424E2CF}"/>
    <dgm:cxn modelId="{BC956A3C-33AA-482D-BEED-5C21E21DD777}" srcId="{BC114A2C-99C8-4717-86D4-E87188FD50FE}" destId="{CDCD3A95-A735-475E-AC9B-909D4BE2032D}" srcOrd="1" destOrd="0" parTransId="{AE4CA540-7A74-45CD-9F5D-047D1AB1A199}" sibTransId="{FDECAD41-ABB5-4B8D-BE5D-C3228C6B22B1}"/>
    <dgm:cxn modelId="{7351EDD8-46DD-41F1-81D7-D5201A403184}" type="presOf" srcId="{AFE673B0-41D3-486B-B429-CBD7D5688F66}" destId="{7C03BFA9-96CD-4E6B-90B3-717311ADF7C9}" srcOrd="0" destOrd="0" presId="urn:microsoft.com/office/officeart/2005/8/layout/hierarchy6"/>
    <dgm:cxn modelId="{A76284F5-0342-46BD-85B7-451DF7B55C9A}" type="presOf" srcId="{E8FAFB8E-E64D-4D63-9A8D-9B7CF7682BA8}" destId="{2DF49CB6-65DB-4794-A8FB-E0F4E863823D}" srcOrd="0" destOrd="0" presId="urn:microsoft.com/office/officeart/2005/8/layout/hierarchy6"/>
    <dgm:cxn modelId="{E3CF4D8D-A1BB-458D-ADE6-61C88206592C}" type="presOf" srcId="{D42A820C-042A-41FD-81F7-73EB5F9FDB70}" destId="{EC8BFE85-2ECF-4730-8184-1F874BE93D63}" srcOrd="0" destOrd="0" presId="urn:microsoft.com/office/officeart/2005/8/layout/hierarchy6"/>
    <dgm:cxn modelId="{025B9EF7-1BD0-41BB-B321-DD4CEF5432C1}" type="presOf" srcId="{D67F86A2-6F33-4786-9F4E-632A26DC0FAB}" destId="{42CAE567-CC39-46C6-8F47-A9B77C905F14}" srcOrd="0" destOrd="0" presId="urn:microsoft.com/office/officeart/2005/8/layout/hierarchy6"/>
    <dgm:cxn modelId="{3D48E413-6DC4-4F93-BFAC-E5CE5759408F}" type="presOf" srcId="{A911DC28-ABAB-402F-BCC3-A1797DA6732E}" destId="{1BC3C574-17EB-413C-B473-56217508C391}" srcOrd="0" destOrd="0" presId="urn:microsoft.com/office/officeart/2005/8/layout/hierarchy6"/>
    <dgm:cxn modelId="{C2C7BB91-EFE4-4E56-90FB-CF944CA4CE94}" type="presOf" srcId="{3343D11E-3726-43B8-AB7F-2F2329B9B205}" destId="{0A741E4B-2611-4C06-BF6F-585BC7B5A642}" srcOrd="1" destOrd="0" presId="urn:microsoft.com/office/officeart/2005/8/layout/hierarchy6"/>
    <dgm:cxn modelId="{B1E583A5-C765-4AA2-A03A-D734C799F10A}" type="presOf" srcId="{AE42A95D-E94E-48D5-A680-DB77D2B8759C}" destId="{B7CBE2C6-9CDE-409C-8383-4298C6FEDD8B}" srcOrd="1" destOrd="0" presId="urn:microsoft.com/office/officeart/2005/8/layout/hierarchy6"/>
    <dgm:cxn modelId="{FD452773-0398-4D8E-A438-C6217A1AB747}" type="presOf" srcId="{5B793F98-691C-4E93-8D3F-6913797A813F}" destId="{539917E5-87E4-4D84-A0AD-75C0BB41F48F}" srcOrd="1" destOrd="0" presId="urn:microsoft.com/office/officeart/2005/8/layout/hierarchy6"/>
    <dgm:cxn modelId="{FCDD0922-B584-4627-A91F-F598129C101F}" type="presOf" srcId="{37A74783-B346-4E3E-803F-388A98F64923}" destId="{4EB7F610-EFA3-4A86-AFAF-6A207A7B7F2F}" srcOrd="0" destOrd="0" presId="urn:microsoft.com/office/officeart/2005/8/layout/hierarchy6"/>
    <dgm:cxn modelId="{26E3A06F-2DEE-407C-89D4-FC273A91CAF3}" srcId="{3AF38A20-178F-45EE-B6B9-5B5E1786DA54}" destId="{D67F86A2-6F33-4786-9F4E-632A26DC0FAB}" srcOrd="0" destOrd="0" parTransId="{5E06EDCA-2CC3-4482-9482-6FBD1196D321}" sibTransId="{694182E3-F44A-456B-B3CD-05DA6303E48A}"/>
    <dgm:cxn modelId="{2CE81CED-E104-4839-A4EB-B647F8163CDE}" type="presOf" srcId="{C5106A89-9161-4E73-8D6C-71DE3B4E722F}" destId="{B9D86729-81D9-4014-BFE5-7F3E9913AF2B}" srcOrd="0" destOrd="0" presId="urn:microsoft.com/office/officeart/2005/8/layout/hierarchy6"/>
    <dgm:cxn modelId="{B13B89AC-D8FF-438C-BB67-77CE6578A9FF}" srcId="{3AF38A20-178F-45EE-B6B9-5B5E1786DA54}" destId="{E8FAFB8E-E64D-4D63-9A8D-9B7CF7682BA8}" srcOrd="4" destOrd="0" parTransId="{2684E3C3-EB80-4286-928D-BD34A26DE90F}" sibTransId="{6CFAD457-2C75-4FAC-94F4-02874A76788A}"/>
    <dgm:cxn modelId="{A27B7A2D-3DED-4493-8680-9CF844CD80B4}" type="presOf" srcId="{2D3A36A8-8204-4BE2-B212-9336EBBA032F}" destId="{84DA5E11-DCDF-4538-B879-E874CF1EF6F7}" srcOrd="0" destOrd="0" presId="urn:microsoft.com/office/officeart/2005/8/layout/hierarchy6"/>
    <dgm:cxn modelId="{16F72972-7BCA-472A-9545-3DAE7D6ED2DC}" type="presOf" srcId="{2B8ACA1A-9115-4C0F-965D-735BE6C4E3E2}" destId="{8F6E6DFA-0DFC-4AB8-88A9-FF18B430058A}" srcOrd="1" destOrd="0" presId="urn:microsoft.com/office/officeart/2005/8/layout/hierarchy6"/>
    <dgm:cxn modelId="{0D70DD68-19A0-463B-9D86-1E98ED817A08}" type="presOf" srcId="{5B793F98-691C-4E93-8D3F-6913797A813F}" destId="{AAE2FCCA-6CE2-46EF-820B-AECC806B69EC}" srcOrd="0" destOrd="0" presId="urn:microsoft.com/office/officeart/2005/8/layout/hierarchy6"/>
    <dgm:cxn modelId="{7963CB5C-66BD-4374-BB07-4AA9D79B96ED}" srcId="{3AF38A20-178F-45EE-B6B9-5B5E1786DA54}" destId="{5B793F98-691C-4E93-8D3F-6913797A813F}" srcOrd="3" destOrd="0" parTransId="{A161A229-8D7B-4A0B-A537-E16620F2386F}" sibTransId="{2CBA5710-7AFD-48EB-994A-09090EA828CB}"/>
    <dgm:cxn modelId="{08FAAE60-E699-4D51-9D04-3998C7702DE2}" srcId="{3AF38A20-178F-45EE-B6B9-5B5E1786DA54}" destId="{AE42A95D-E94E-48D5-A680-DB77D2B8759C}" srcOrd="5" destOrd="0" parTransId="{1514BA72-8752-4739-B37B-8A25B2B4523F}" sibTransId="{E97BA6CD-8CDE-4902-A3E9-1D25D9144FF4}"/>
    <dgm:cxn modelId="{DF81057A-2F16-41AA-AF0F-083FC3EDC133}" srcId="{BC114A2C-99C8-4717-86D4-E87188FD50FE}" destId="{EA8797BF-5BA2-4854-84F9-83728176129F}" srcOrd="0" destOrd="0" parTransId="{A39ED53D-D3E6-4FBF-87BB-898255675CB3}" sibTransId="{3A80ACA8-4557-462A-A926-150C45C47B99}"/>
    <dgm:cxn modelId="{709312FD-24F5-4AF4-9A58-9751C02345DA}" srcId="{3AF38A20-178F-45EE-B6B9-5B5E1786DA54}" destId="{6CD231E7-A6FC-4DEF-AD98-76BE5225F893}" srcOrd="6" destOrd="0" parTransId="{BECF2703-4C32-409C-81EE-DE086064CDDD}" sibTransId="{5335C4DE-3C95-4221-850C-622111E3EF67}"/>
    <dgm:cxn modelId="{80D63708-D543-45D0-B1F5-C4461FD25223}" type="presOf" srcId="{523D6EF7-AD4E-44CC-BCD2-497C6C7A3D1B}" destId="{B6267C4E-A1C5-4192-A800-6DA2F79ED1B0}" srcOrd="0" destOrd="0" presId="urn:microsoft.com/office/officeart/2005/8/layout/hierarchy6"/>
    <dgm:cxn modelId="{076982D7-DF50-4A29-92A2-A3EA8059E9ED}" srcId="{3AF38A20-178F-45EE-B6B9-5B5E1786DA54}" destId="{2B8ACA1A-9115-4C0F-965D-735BE6C4E3E2}" srcOrd="1" destOrd="0" parTransId="{87719228-23EA-4933-8247-0E1A0EE6A853}" sibTransId="{602B83E9-E678-418C-9BBC-BCCAFBCA9037}"/>
    <dgm:cxn modelId="{28539EE7-3BF6-4DF1-8793-8885B517CE01}" type="presOf" srcId="{E8FAFB8E-E64D-4D63-9A8D-9B7CF7682BA8}" destId="{95BBC8C1-5783-4B17-81CE-0A8EE037F9A9}" srcOrd="1" destOrd="0" presId="urn:microsoft.com/office/officeart/2005/8/layout/hierarchy6"/>
    <dgm:cxn modelId="{53E83D30-1FCD-4620-9275-483D093604D4}" type="presOf" srcId="{3AF38A20-178F-45EE-B6B9-5B5E1786DA54}" destId="{2AB3254E-0531-4350-93D1-89FD3F956044}" srcOrd="0" destOrd="0" presId="urn:microsoft.com/office/officeart/2005/8/layout/hierarchy6"/>
    <dgm:cxn modelId="{602F1348-6EB0-46D6-85D4-D9822CCA8238}" type="presOf" srcId="{37A74783-B346-4E3E-803F-388A98F64923}" destId="{23478E09-35EB-47CE-B7EE-05CC29BC5B19}" srcOrd="1" destOrd="0" presId="urn:microsoft.com/office/officeart/2005/8/layout/hierarchy6"/>
    <dgm:cxn modelId="{CFDF57FB-AA46-4A6E-BD13-D748E58BD3F0}" srcId="{08BC299F-1188-49C4-958D-3B27141242BD}" destId="{BC114A2C-99C8-4717-86D4-E87188FD50FE}" srcOrd="0" destOrd="0" parTransId="{CC431A85-9F7E-42A1-A7A0-396E8658C54E}" sibTransId="{1E3C1A62-A28B-4C14-A86E-E1BF420F901E}"/>
    <dgm:cxn modelId="{2EA9109E-77B1-4000-A31A-06529601F71D}" type="presOf" srcId="{6CD231E7-A6FC-4DEF-AD98-76BE5225F893}" destId="{53C7A9B5-D52C-463F-B852-09120162F135}" srcOrd="0" destOrd="0" presId="urn:microsoft.com/office/officeart/2005/8/layout/hierarchy6"/>
    <dgm:cxn modelId="{EE436D78-9844-4884-B847-BA048CE81BBC}" type="presOf" srcId="{CC431A85-9F7E-42A1-A7A0-396E8658C54E}" destId="{BC400D1A-061D-4AFB-AFEC-296E07C2A19E}" srcOrd="0" destOrd="0" presId="urn:microsoft.com/office/officeart/2005/8/layout/hierarchy6"/>
    <dgm:cxn modelId="{9D44F8FB-219D-487F-8890-0F859C70D5AD}" srcId="{BC114A2C-99C8-4717-86D4-E87188FD50FE}" destId="{C5106A89-9161-4E73-8D6C-71DE3B4E722F}" srcOrd="2" destOrd="0" parTransId="{94A5A7F0-8472-43AA-98AE-510B6FF0D349}" sibTransId="{1A88AB43-2A43-47F1-9704-8D35EB8B43A2}"/>
    <dgm:cxn modelId="{612117E4-8873-46CA-B7F3-D97353EB33D5}" type="presOf" srcId="{963F90EA-3233-4257-8708-80A66635BF0F}" destId="{9699DC71-5096-4D6E-8FEB-5C9761491E90}" srcOrd="0" destOrd="0" presId="urn:microsoft.com/office/officeart/2005/8/layout/hierarchy6"/>
    <dgm:cxn modelId="{AF87BBC8-46EB-420B-AB7E-E0C76A1F3C72}" type="presParOf" srcId="{2AB3254E-0531-4350-93D1-89FD3F956044}" destId="{6EAFBB0A-DB8D-4717-8DBF-2EE5020A564A}" srcOrd="0" destOrd="0" presId="urn:microsoft.com/office/officeart/2005/8/layout/hierarchy6"/>
    <dgm:cxn modelId="{D07F7B35-E025-48BB-A484-799E6411E666}" type="presParOf" srcId="{6EAFBB0A-DB8D-4717-8DBF-2EE5020A564A}" destId="{676AEB1D-D687-45A7-B54B-C077539211E7}" srcOrd="0" destOrd="0" presId="urn:microsoft.com/office/officeart/2005/8/layout/hierarchy6"/>
    <dgm:cxn modelId="{11E717DE-BC0C-4C64-A20C-0CF6DACF045B}" type="presParOf" srcId="{6EAFBB0A-DB8D-4717-8DBF-2EE5020A564A}" destId="{0B11B7CD-BEB2-4384-8338-649024F22FE9}" srcOrd="1" destOrd="0" presId="urn:microsoft.com/office/officeart/2005/8/layout/hierarchy6"/>
    <dgm:cxn modelId="{5C9A578C-D570-4177-B69B-9D6ECC4C98B6}" type="presParOf" srcId="{0B11B7CD-BEB2-4384-8338-649024F22FE9}" destId="{679A2DE6-46E6-4592-BA93-DB8AD160FE85}" srcOrd="0" destOrd="0" presId="urn:microsoft.com/office/officeart/2005/8/layout/hierarchy6"/>
    <dgm:cxn modelId="{8D1A97CE-5013-413E-9B5A-E1B15B7C40CE}" type="presParOf" srcId="{679A2DE6-46E6-4592-BA93-DB8AD160FE85}" destId="{42CAE567-CC39-46C6-8F47-A9B77C905F14}" srcOrd="0" destOrd="0" presId="urn:microsoft.com/office/officeart/2005/8/layout/hierarchy6"/>
    <dgm:cxn modelId="{F9E6F6DE-6495-48FB-9B46-B2A89B358995}" type="presParOf" srcId="{679A2DE6-46E6-4592-BA93-DB8AD160FE85}" destId="{3040F3B0-173A-407F-AD7D-E15F6D3BB3C7}" srcOrd="1" destOrd="0" presId="urn:microsoft.com/office/officeart/2005/8/layout/hierarchy6"/>
    <dgm:cxn modelId="{67015831-8122-42AD-9315-069EEC1D6C50}" type="presParOf" srcId="{3040F3B0-173A-407F-AD7D-E15F6D3BB3C7}" destId="{4AF0B603-CAC2-422D-B142-8FAA10E336E5}" srcOrd="0" destOrd="0" presId="urn:microsoft.com/office/officeart/2005/8/layout/hierarchy6"/>
    <dgm:cxn modelId="{13EAFE3C-495D-488E-8B98-364235C31EF3}" type="presParOf" srcId="{3040F3B0-173A-407F-AD7D-E15F6D3BB3C7}" destId="{9283605E-0A0E-43D3-B966-F235B9128AE7}" srcOrd="1" destOrd="0" presId="urn:microsoft.com/office/officeart/2005/8/layout/hierarchy6"/>
    <dgm:cxn modelId="{FAFB6779-50B7-480B-B8F1-AEBCD65FEE5B}" type="presParOf" srcId="{9283605E-0A0E-43D3-B966-F235B9128AE7}" destId="{1BC3C574-17EB-413C-B473-56217508C391}" srcOrd="0" destOrd="0" presId="urn:microsoft.com/office/officeart/2005/8/layout/hierarchy6"/>
    <dgm:cxn modelId="{24B7FCD7-7930-4ECC-AD58-4D45337C745D}" type="presParOf" srcId="{9283605E-0A0E-43D3-B966-F235B9128AE7}" destId="{E2DC43A8-85A1-452A-B417-3700E13942F3}" srcOrd="1" destOrd="0" presId="urn:microsoft.com/office/officeart/2005/8/layout/hierarchy6"/>
    <dgm:cxn modelId="{C76F6A43-1C64-4FF8-B56E-19C2E31209C5}" type="presParOf" srcId="{3040F3B0-173A-407F-AD7D-E15F6D3BB3C7}" destId="{D3CCA90E-F7D3-4356-B2D3-0D59DA1B3CA9}" srcOrd="2" destOrd="0" presId="urn:microsoft.com/office/officeart/2005/8/layout/hierarchy6"/>
    <dgm:cxn modelId="{7887D174-8322-4315-9DC1-5642AADBE6A3}" type="presParOf" srcId="{3040F3B0-173A-407F-AD7D-E15F6D3BB3C7}" destId="{9B213C6A-D803-4F65-85B0-A7875F2497B3}" srcOrd="3" destOrd="0" presId="urn:microsoft.com/office/officeart/2005/8/layout/hierarchy6"/>
    <dgm:cxn modelId="{05E55876-8CB5-47C5-AF99-B689797E6F64}" type="presParOf" srcId="{9B213C6A-D803-4F65-85B0-A7875F2497B3}" destId="{73174C92-4765-48F3-97A2-133F30D41A0B}" srcOrd="0" destOrd="0" presId="urn:microsoft.com/office/officeart/2005/8/layout/hierarchy6"/>
    <dgm:cxn modelId="{EB9E7D12-E9B1-430E-8043-A16B931BB80D}" type="presParOf" srcId="{9B213C6A-D803-4F65-85B0-A7875F2497B3}" destId="{A022BCB7-9713-455F-949B-A11918D700DC}" srcOrd="1" destOrd="0" presId="urn:microsoft.com/office/officeart/2005/8/layout/hierarchy6"/>
    <dgm:cxn modelId="{65E25055-EFE9-4067-ABDB-907E198EB223}" type="presParOf" srcId="{A022BCB7-9713-455F-949B-A11918D700DC}" destId="{BC400D1A-061D-4AFB-AFEC-296E07C2A19E}" srcOrd="0" destOrd="0" presId="urn:microsoft.com/office/officeart/2005/8/layout/hierarchy6"/>
    <dgm:cxn modelId="{BFD05460-CEA6-4794-BB5B-6808D1D2DC8B}" type="presParOf" srcId="{A022BCB7-9713-455F-949B-A11918D700DC}" destId="{5378D076-EF10-499E-A6F5-CEE93EE4E05A}" srcOrd="1" destOrd="0" presId="urn:microsoft.com/office/officeart/2005/8/layout/hierarchy6"/>
    <dgm:cxn modelId="{E16FC768-A999-4483-BEB5-BA71477EDD75}" type="presParOf" srcId="{5378D076-EF10-499E-A6F5-CEE93EE4E05A}" destId="{1A1913D3-95A3-4F57-91A7-C0295EFA10A2}" srcOrd="0" destOrd="0" presId="urn:microsoft.com/office/officeart/2005/8/layout/hierarchy6"/>
    <dgm:cxn modelId="{B5796643-5921-4A62-BD6E-E037F6E864B0}" type="presParOf" srcId="{5378D076-EF10-499E-A6F5-CEE93EE4E05A}" destId="{7C882F23-4075-4E2F-9865-4B3B6D48D0CF}" srcOrd="1" destOrd="0" presId="urn:microsoft.com/office/officeart/2005/8/layout/hierarchy6"/>
    <dgm:cxn modelId="{BC919D90-8475-46F9-8D6E-DB328095426B}" type="presParOf" srcId="{7C882F23-4075-4E2F-9865-4B3B6D48D0CF}" destId="{2378D28F-0C3E-4F0C-9D4F-034EA8B62212}" srcOrd="0" destOrd="0" presId="urn:microsoft.com/office/officeart/2005/8/layout/hierarchy6"/>
    <dgm:cxn modelId="{A91FDDA7-0DEE-4904-867E-6C53E301EA41}" type="presParOf" srcId="{7C882F23-4075-4E2F-9865-4B3B6D48D0CF}" destId="{55634F1B-59E7-4DC5-BB54-A0EBC60ED298}" srcOrd="1" destOrd="0" presId="urn:microsoft.com/office/officeart/2005/8/layout/hierarchy6"/>
    <dgm:cxn modelId="{AF6BC75E-13FB-433B-850B-968BEF0C2B4F}" type="presParOf" srcId="{55634F1B-59E7-4DC5-BB54-A0EBC60ED298}" destId="{34F663D0-4D32-4DCD-BC74-42C9F028FC94}" srcOrd="0" destOrd="0" presId="urn:microsoft.com/office/officeart/2005/8/layout/hierarchy6"/>
    <dgm:cxn modelId="{ED81F1A7-4AE8-438A-95DE-4F927916AE6F}" type="presParOf" srcId="{55634F1B-59E7-4DC5-BB54-A0EBC60ED298}" destId="{77DC937D-FF24-4EDF-9147-AACBD6CCDA3A}" srcOrd="1" destOrd="0" presId="urn:microsoft.com/office/officeart/2005/8/layout/hierarchy6"/>
    <dgm:cxn modelId="{AE1652F0-DB55-49D9-8897-E94AFAD27391}" type="presParOf" srcId="{7C882F23-4075-4E2F-9865-4B3B6D48D0CF}" destId="{0016498F-D0C7-4325-AE6C-3B777FDB26E3}" srcOrd="2" destOrd="0" presId="urn:microsoft.com/office/officeart/2005/8/layout/hierarchy6"/>
    <dgm:cxn modelId="{1AD7F279-7BE8-4E77-A5D9-3D8B3DBBED00}" type="presParOf" srcId="{7C882F23-4075-4E2F-9865-4B3B6D48D0CF}" destId="{47C0494B-D717-4E2E-8482-339F7BE54702}" srcOrd="3" destOrd="0" presId="urn:microsoft.com/office/officeart/2005/8/layout/hierarchy6"/>
    <dgm:cxn modelId="{CFD67FE6-ABE7-4C06-B1E7-0106523FDD88}" type="presParOf" srcId="{47C0494B-D717-4E2E-8482-339F7BE54702}" destId="{DE0475F2-C41E-409C-8B39-23167DAB81B8}" srcOrd="0" destOrd="0" presId="urn:microsoft.com/office/officeart/2005/8/layout/hierarchy6"/>
    <dgm:cxn modelId="{3CEEA3B8-9CF7-47A2-BD79-0A88FB2F2E10}" type="presParOf" srcId="{47C0494B-D717-4E2E-8482-339F7BE54702}" destId="{A4564C67-B22A-499E-9909-4DD2B2A31974}" srcOrd="1" destOrd="0" presId="urn:microsoft.com/office/officeart/2005/8/layout/hierarchy6"/>
    <dgm:cxn modelId="{8A14D4DC-C796-4232-9EFD-113BFEDD106F}" type="presParOf" srcId="{A4564C67-B22A-499E-9909-4DD2B2A31974}" destId="{B6267C4E-A1C5-4192-A800-6DA2F79ED1B0}" srcOrd="0" destOrd="0" presId="urn:microsoft.com/office/officeart/2005/8/layout/hierarchy6"/>
    <dgm:cxn modelId="{2B3740AB-7F0E-4FE8-90A3-CC5C4221244B}" type="presParOf" srcId="{A4564C67-B22A-499E-9909-4DD2B2A31974}" destId="{E7F4FD35-F87E-4919-8FBA-51CBB139B928}" srcOrd="1" destOrd="0" presId="urn:microsoft.com/office/officeart/2005/8/layout/hierarchy6"/>
    <dgm:cxn modelId="{EAF83585-653B-45D1-ABC1-78769C01D080}" type="presParOf" srcId="{E7F4FD35-F87E-4919-8FBA-51CBB139B928}" destId="{7C03BFA9-96CD-4E6B-90B3-717311ADF7C9}" srcOrd="0" destOrd="0" presId="urn:microsoft.com/office/officeart/2005/8/layout/hierarchy6"/>
    <dgm:cxn modelId="{6E4C3C63-2910-4ABC-8ED8-945F73D3AEC5}" type="presParOf" srcId="{E7F4FD35-F87E-4919-8FBA-51CBB139B928}" destId="{0949649F-7CC4-45DE-BBEF-09B991029F2B}" srcOrd="1" destOrd="0" presId="urn:microsoft.com/office/officeart/2005/8/layout/hierarchy6"/>
    <dgm:cxn modelId="{715F6DF2-3426-452A-8593-405920A1E27E}" type="presParOf" srcId="{0949649F-7CC4-45DE-BBEF-09B991029F2B}" destId="{83C34F70-A5E3-4EA8-B323-4D26AA46396B}" srcOrd="0" destOrd="0" presId="urn:microsoft.com/office/officeart/2005/8/layout/hierarchy6"/>
    <dgm:cxn modelId="{530EDFD4-3829-4025-9123-7DAD94410F37}" type="presParOf" srcId="{0949649F-7CC4-45DE-BBEF-09B991029F2B}" destId="{C4B1ED11-4591-4AF6-B967-F9062285BBD2}" srcOrd="1" destOrd="0" presId="urn:microsoft.com/office/officeart/2005/8/layout/hierarchy6"/>
    <dgm:cxn modelId="{E2E2D2CD-CD8F-46D7-9B57-BC0846BD7CF6}" type="presParOf" srcId="{C4B1ED11-4591-4AF6-B967-F9062285BBD2}" destId="{844DBE95-AF0B-41C8-B1D7-3C7F343BEFF9}" srcOrd="0" destOrd="0" presId="urn:microsoft.com/office/officeart/2005/8/layout/hierarchy6"/>
    <dgm:cxn modelId="{E49CA377-90E0-4F0D-A965-A42448FE59A3}" type="presParOf" srcId="{C4B1ED11-4591-4AF6-B967-F9062285BBD2}" destId="{2368EB35-563A-40EE-ADF1-7BC31E63D59D}" srcOrd="1" destOrd="0" presId="urn:microsoft.com/office/officeart/2005/8/layout/hierarchy6"/>
    <dgm:cxn modelId="{5CDBC706-FC33-4D8F-AA9A-6C47D304A27E}" type="presParOf" srcId="{0949649F-7CC4-45DE-BBEF-09B991029F2B}" destId="{5B8013F0-3B6A-437A-B071-B3FD6C73048D}" srcOrd="2" destOrd="0" presId="urn:microsoft.com/office/officeart/2005/8/layout/hierarchy6"/>
    <dgm:cxn modelId="{C4F72808-5CCC-46CE-9498-23D982BFAE48}" type="presParOf" srcId="{0949649F-7CC4-45DE-BBEF-09B991029F2B}" destId="{95A38AA2-CDF6-43DA-AF5E-3E6756894848}" srcOrd="3" destOrd="0" presId="urn:microsoft.com/office/officeart/2005/8/layout/hierarchy6"/>
    <dgm:cxn modelId="{F64EA105-8102-4A4B-8E5D-4396A62484A0}" type="presParOf" srcId="{95A38AA2-CDF6-43DA-AF5E-3E6756894848}" destId="{4928B0A1-B1D9-4317-9DC2-5529F111DC28}" srcOrd="0" destOrd="0" presId="urn:microsoft.com/office/officeart/2005/8/layout/hierarchy6"/>
    <dgm:cxn modelId="{6097EEC5-5394-4D40-A1FD-65D4A7ECB3C1}" type="presParOf" srcId="{95A38AA2-CDF6-43DA-AF5E-3E6756894848}" destId="{153778D2-F669-4F71-8997-71ABB156F21B}" srcOrd="1" destOrd="0" presId="urn:microsoft.com/office/officeart/2005/8/layout/hierarchy6"/>
    <dgm:cxn modelId="{EDFC8EC8-AF6B-46B5-8AE8-F04888767C87}" type="presParOf" srcId="{153778D2-F669-4F71-8997-71ABB156F21B}" destId="{75189416-5CA1-4A94-A0E8-1A40024F3658}" srcOrd="0" destOrd="0" presId="urn:microsoft.com/office/officeart/2005/8/layout/hierarchy6"/>
    <dgm:cxn modelId="{E90AD98E-64DE-48C6-A940-AECADAD2D5A3}" type="presParOf" srcId="{153778D2-F669-4F71-8997-71ABB156F21B}" destId="{A6931C81-35D5-4731-9D00-FBE8794ECE8E}" srcOrd="1" destOrd="0" presId="urn:microsoft.com/office/officeart/2005/8/layout/hierarchy6"/>
    <dgm:cxn modelId="{25616213-1F08-42AD-A28A-5A2EBBE7967C}" type="presParOf" srcId="{A6931C81-35D5-4731-9D00-FBE8794ECE8E}" destId="{F5067D5E-1C0D-468F-8E72-B2A613DB7E89}" srcOrd="0" destOrd="0" presId="urn:microsoft.com/office/officeart/2005/8/layout/hierarchy6"/>
    <dgm:cxn modelId="{6A244575-B9CA-4313-BEAF-F605F290B963}" type="presParOf" srcId="{A6931C81-35D5-4731-9D00-FBE8794ECE8E}" destId="{1452FD47-FA39-48A6-BC14-B315087272B4}" srcOrd="1" destOrd="0" presId="urn:microsoft.com/office/officeart/2005/8/layout/hierarchy6"/>
    <dgm:cxn modelId="{000C69DD-EA5C-4816-89AF-A26C9CF0C7CE}" type="presParOf" srcId="{0949649F-7CC4-45DE-BBEF-09B991029F2B}" destId="{B073AE89-EC70-403F-9A71-76F6FF31EC83}" srcOrd="4" destOrd="0" presId="urn:microsoft.com/office/officeart/2005/8/layout/hierarchy6"/>
    <dgm:cxn modelId="{0CF23C3D-7CC6-44A2-B67A-6A1FA061E7A0}" type="presParOf" srcId="{0949649F-7CC4-45DE-BBEF-09B991029F2B}" destId="{0D0493DF-9805-4F66-8FC6-C136F86774C0}" srcOrd="5" destOrd="0" presId="urn:microsoft.com/office/officeart/2005/8/layout/hierarchy6"/>
    <dgm:cxn modelId="{4D0C5E2E-A6E0-4092-87FE-F3D58A956DC6}" type="presParOf" srcId="{0D0493DF-9805-4F66-8FC6-C136F86774C0}" destId="{9699DC71-5096-4D6E-8FEB-5C9761491E90}" srcOrd="0" destOrd="0" presId="urn:microsoft.com/office/officeart/2005/8/layout/hierarchy6"/>
    <dgm:cxn modelId="{D2BE45C4-8225-428B-914D-3DA407A55277}" type="presParOf" srcId="{0D0493DF-9805-4F66-8FC6-C136F86774C0}" destId="{341AAB78-2A2D-4503-B529-9FBC3C0DBC31}" srcOrd="1" destOrd="0" presId="urn:microsoft.com/office/officeart/2005/8/layout/hierarchy6"/>
    <dgm:cxn modelId="{C7AF5941-745D-41A4-BA88-A8E299308ECB}" type="presParOf" srcId="{7C882F23-4075-4E2F-9865-4B3B6D48D0CF}" destId="{99A68C89-4D44-45D0-9271-53AEECAF9DA9}" srcOrd="4" destOrd="0" presId="urn:microsoft.com/office/officeart/2005/8/layout/hierarchy6"/>
    <dgm:cxn modelId="{04B0992F-56E8-489D-9D33-25C14D616262}" type="presParOf" srcId="{7C882F23-4075-4E2F-9865-4B3B6D48D0CF}" destId="{227B3A93-FC1D-42BA-A531-75DA970B8ABA}" srcOrd="5" destOrd="0" presId="urn:microsoft.com/office/officeart/2005/8/layout/hierarchy6"/>
    <dgm:cxn modelId="{D4E7552A-5AE5-42F6-AC79-21DD747BA0C5}" type="presParOf" srcId="{227B3A93-FC1D-42BA-A531-75DA970B8ABA}" destId="{B9D86729-81D9-4014-BFE5-7F3E9913AF2B}" srcOrd="0" destOrd="0" presId="urn:microsoft.com/office/officeart/2005/8/layout/hierarchy6"/>
    <dgm:cxn modelId="{B851457C-FF42-4322-8FD9-2BB2A296C21C}" type="presParOf" srcId="{227B3A93-FC1D-42BA-A531-75DA970B8ABA}" destId="{CBAAE757-FA32-45AB-8BA2-867953C143ED}" srcOrd="1" destOrd="0" presId="urn:microsoft.com/office/officeart/2005/8/layout/hierarchy6"/>
    <dgm:cxn modelId="{BAFA148C-9E9F-4B63-84BB-6313F5799B66}" type="presParOf" srcId="{3040F3B0-173A-407F-AD7D-E15F6D3BB3C7}" destId="{EC8BFE85-2ECF-4730-8184-1F874BE93D63}" srcOrd="4" destOrd="0" presId="urn:microsoft.com/office/officeart/2005/8/layout/hierarchy6"/>
    <dgm:cxn modelId="{BE8BD5F4-5737-4E2B-A0C1-0CD7C32BE357}" type="presParOf" srcId="{3040F3B0-173A-407F-AD7D-E15F6D3BB3C7}" destId="{8DC1E6DF-E844-4180-A098-8F3CB558F94B}" srcOrd="5" destOrd="0" presId="urn:microsoft.com/office/officeart/2005/8/layout/hierarchy6"/>
    <dgm:cxn modelId="{1FA18FA8-60D3-425D-BA57-504AFBBA339A}" type="presParOf" srcId="{8DC1E6DF-E844-4180-A098-8F3CB558F94B}" destId="{84DA5E11-DCDF-4538-B879-E874CF1EF6F7}" srcOrd="0" destOrd="0" presId="urn:microsoft.com/office/officeart/2005/8/layout/hierarchy6"/>
    <dgm:cxn modelId="{44D5B159-35C3-47A4-BB32-CEE90BDBBE59}" type="presParOf" srcId="{8DC1E6DF-E844-4180-A098-8F3CB558F94B}" destId="{69773C66-D1F7-4EB0-8EDA-D929B96C67FE}" srcOrd="1" destOrd="0" presId="urn:microsoft.com/office/officeart/2005/8/layout/hierarchy6"/>
    <dgm:cxn modelId="{7C53484E-4FC8-4452-957B-C3B9B2614814}" type="presParOf" srcId="{2AB3254E-0531-4350-93D1-89FD3F956044}" destId="{BE1D9AE8-38EA-45D4-8A4A-D6C701882A22}" srcOrd="1" destOrd="0" presId="urn:microsoft.com/office/officeart/2005/8/layout/hierarchy6"/>
    <dgm:cxn modelId="{75DABE8F-A4E7-426C-88DB-EB66C466F184}" type="presParOf" srcId="{BE1D9AE8-38EA-45D4-8A4A-D6C701882A22}" destId="{304B4B6F-924E-46F2-BCEF-A1BA73C1F678}" srcOrd="0" destOrd="0" presId="urn:microsoft.com/office/officeart/2005/8/layout/hierarchy6"/>
    <dgm:cxn modelId="{63D4813D-60DC-41D1-AE06-0A321CEDACA3}" type="presParOf" srcId="{304B4B6F-924E-46F2-BCEF-A1BA73C1F678}" destId="{D80248B4-8FD7-4428-BC9C-816575925F81}" srcOrd="0" destOrd="0" presId="urn:microsoft.com/office/officeart/2005/8/layout/hierarchy6"/>
    <dgm:cxn modelId="{2604C278-664B-4EEC-B2A3-4CDC1FA027FA}" type="presParOf" srcId="{304B4B6F-924E-46F2-BCEF-A1BA73C1F678}" destId="{8F6E6DFA-0DFC-4AB8-88A9-FF18B430058A}" srcOrd="1" destOrd="0" presId="urn:microsoft.com/office/officeart/2005/8/layout/hierarchy6"/>
    <dgm:cxn modelId="{8C773DC6-7D13-440D-B927-ECB9DFDD0E1D}" type="presParOf" srcId="{BE1D9AE8-38EA-45D4-8A4A-D6C701882A22}" destId="{2DB20DE0-FCFE-4FF2-9714-415BADD153CB}" srcOrd="1" destOrd="0" presId="urn:microsoft.com/office/officeart/2005/8/layout/hierarchy6"/>
    <dgm:cxn modelId="{9679F3AA-2C5A-4691-B3E0-91CF6A7974AC}" type="presParOf" srcId="{2DB20DE0-FCFE-4FF2-9714-415BADD153CB}" destId="{363ACEFD-5FC2-4B7D-85B4-7CD3C32978F1}" srcOrd="0" destOrd="0" presId="urn:microsoft.com/office/officeart/2005/8/layout/hierarchy6"/>
    <dgm:cxn modelId="{FBC4B402-4068-4F75-9D6B-426FC1C4201C}" type="presParOf" srcId="{BE1D9AE8-38EA-45D4-8A4A-D6C701882A22}" destId="{B0C66265-C352-4B3B-89F8-D641F7FD3B9E}" srcOrd="2" destOrd="0" presId="urn:microsoft.com/office/officeart/2005/8/layout/hierarchy6"/>
    <dgm:cxn modelId="{292B51A1-8B20-4D59-B5CE-B09911BB0859}" type="presParOf" srcId="{B0C66265-C352-4B3B-89F8-D641F7FD3B9E}" destId="{460ED053-4EC7-417B-9058-A3FDC676C9C3}" srcOrd="0" destOrd="0" presId="urn:microsoft.com/office/officeart/2005/8/layout/hierarchy6"/>
    <dgm:cxn modelId="{0D343F5C-47B4-4459-9B71-9A68A06BE30B}" type="presParOf" srcId="{B0C66265-C352-4B3B-89F8-D641F7FD3B9E}" destId="{0A741E4B-2611-4C06-BF6F-585BC7B5A642}" srcOrd="1" destOrd="0" presId="urn:microsoft.com/office/officeart/2005/8/layout/hierarchy6"/>
    <dgm:cxn modelId="{5C15ADAB-B9BB-43BF-ABAA-2277ADB740EC}" type="presParOf" srcId="{BE1D9AE8-38EA-45D4-8A4A-D6C701882A22}" destId="{FB9D09FA-0005-4A48-97F5-F3ADEEFF5136}" srcOrd="3" destOrd="0" presId="urn:microsoft.com/office/officeart/2005/8/layout/hierarchy6"/>
    <dgm:cxn modelId="{2F81481E-6D31-481A-B632-A5DADFE00A2C}" type="presParOf" srcId="{FB9D09FA-0005-4A48-97F5-F3ADEEFF5136}" destId="{90E02F68-4929-4288-B18E-1CDC0883FD4E}" srcOrd="0" destOrd="0" presId="urn:microsoft.com/office/officeart/2005/8/layout/hierarchy6"/>
    <dgm:cxn modelId="{20B432F1-54BE-4DA1-81E3-E17E856438FB}" type="presParOf" srcId="{BE1D9AE8-38EA-45D4-8A4A-D6C701882A22}" destId="{474CB491-24AB-458F-A91A-87C5DC8822EE}" srcOrd="4" destOrd="0" presId="urn:microsoft.com/office/officeart/2005/8/layout/hierarchy6"/>
    <dgm:cxn modelId="{4BC60FC6-6363-4CC0-8344-8D564529FF5F}" type="presParOf" srcId="{474CB491-24AB-458F-A91A-87C5DC8822EE}" destId="{AAE2FCCA-6CE2-46EF-820B-AECC806B69EC}" srcOrd="0" destOrd="0" presId="urn:microsoft.com/office/officeart/2005/8/layout/hierarchy6"/>
    <dgm:cxn modelId="{BA1FC30C-997E-4965-927B-45E80FCA5AD2}" type="presParOf" srcId="{474CB491-24AB-458F-A91A-87C5DC8822EE}" destId="{539917E5-87E4-4D84-A0AD-75C0BB41F48F}" srcOrd="1" destOrd="0" presId="urn:microsoft.com/office/officeart/2005/8/layout/hierarchy6"/>
    <dgm:cxn modelId="{C0D59ECE-F87A-4CB9-AD8B-630241AA22DE}" type="presParOf" srcId="{BE1D9AE8-38EA-45D4-8A4A-D6C701882A22}" destId="{9FD9D567-4D8F-4528-8EE3-162264AE0E5E}" srcOrd="5" destOrd="0" presId="urn:microsoft.com/office/officeart/2005/8/layout/hierarchy6"/>
    <dgm:cxn modelId="{2CE275F6-F99E-40D3-8CCB-B4A4E264057D}" type="presParOf" srcId="{9FD9D567-4D8F-4528-8EE3-162264AE0E5E}" destId="{18EF7893-C5EF-4785-85A6-BBF86E82A295}" srcOrd="0" destOrd="0" presId="urn:microsoft.com/office/officeart/2005/8/layout/hierarchy6"/>
    <dgm:cxn modelId="{295818FB-3BBC-46AE-8DE6-EF4BFE87B9E1}" type="presParOf" srcId="{BE1D9AE8-38EA-45D4-8A4A-D6C701882A22}" destId="{5DEC83E0-E107-47BF-8017-D10F9090D776}" srcOrd="6" destOrd="0" presId="urn:microsoft.com/office/officeart/2005/8/layout/hierarchy6"/>
    <dgm:cxn modelId="{80D08478-5486-476B-8B27-A7676139CF99}" type="presParOf" srcId="{5DEC83E0-E107-47BF-8017-D10F9090D776}" destId="{2DF49CB6-65DB-4794-A8FB-E0F4E863823D}" srcOrd="0" destOrd="0" presId="urn:microsoft.com/office/officeart/2005/8/layout/hierarchy6"/>
    <dgm:cxn modelId="{F917AB0C-59FB-4652-AD4A-30668DB61FB7}" type="presParOf" srcId="{5DEC83E0-E107-47BF-8017-D10F9090D776}" destId="{95BBC8C1-5783-4B17-81CE-0A8EE037F9A9}" srcOrd="1" destOrd="0" presId="urn:microsoft.com/office/officeart/2005/8/layout/hierarchy6"/>
    <dgm:cxn modelId="{6A9329C8-5FA9-4428-972C-0C78C72845D4}" type="presParOf" srcId="{BE1D9AE8-38EA-45D4-8A4A-D6C701882A22}" destId="{42BE940B-D36B-45DA-9834-CF2B3C3F7089}" srcOrd="7" destOrd="0" presId="urn:microsoft.com/office/officeart/2005/8/layout/hierarchy6"/>
    <dgm:cxn modelId="{CA7D5B47-3493-460E-A5EE-7EEFB0C0D095}" type="presParOf" srcId="{42BE940B-D36B-45DA-9834-CF2B3C3F7089}" destId="{23C27989-C15B-4F98-A2AA-943C189B4B3E}" srcOrd="0" destOrd="0" presId="urn:microsoft.com/office/officeart/2005/8/layout/hierarchy6"/>
    <dgm:cxn modelId="{38D903AD-4DA2-4552-937C-95FA5D0A1F79}" type="presParOf" srcId="{BE1D9AE8-38EA-45D4-8A4A-D6C701882A22}" destId="{6FC584DC-5449-4B4E-B20B-ABD0E853FC07}" srcOrd="8" destOrd="0" presId="urn:microsoft.com/office/officeart/2005/8/layout/hierarchy6"/>
    <dgm:cxn modelId="{33DE9FE2-E27E-4895-998A-DAF0272D8771}" type="presParOf" srcId="{6FC584DC-5449-4B4E-B20B-ABD0E853FC07}" destId="{7892E63C-4BEB-468C-9D98-AC430AD5B473}" srcOrd="0" destOrd="0" presId="urn:microsoft.com/office/officeart/2005/8/layout/hierarchy6"/>
    <dgm:cxn modelId="{C390B788-48BF-467C-B0CA-8C7F2BBF6592}" type="presParOf" srcId="{6FC584DC-5449-4B4E-B20B-ABD0E853FC07}" destId="{B7CBE2C6-9CDE-409C-8383-4298C6FEDD8B}" srcOrd="1" destOrd="0" presId="urn:microsoft.com/office/officeart/2005/8/layout/hierarchy6"/>
    <dgm:cxn modelId="{C3DD4803-B258-4078-BD90-503AAA32245A}" type="presParOf" srcId="{BE1D9AE8-38EA-45D4-8A4A-D6C701882A22}" destId="{D0F9F03C-5779-4C35-BBD1-700D3EB46367}" srcOrd="9" destOrd="0" presId="urn:microsoft.com/office/officeart/2005/8/layout/hierarchy6"/>
    <dgm:cxn modelId="{7E6A23F0-87DE-422D-B57B-630100FDB5F4}" type="presParOf" srcId="{D0F9F03C-5779-4C35-BBD1-700D3EB46367}" destId="{A9DCE7D5-1EEC-46A3-8510-E3D3B21D6ADE}" srcOrd="0" destOrd="0" presId="urn:microsoft.com/office/officeart/2005/8/layout/hierarchy6"/>
    <dgm:cxn modelId="{33667E40-85FF-4131-BEAB-101DF26C399D}" type="presParOf" srcId="{BE1D9AE8-38EA-45D4-8A4A-D6C701882A22}" destId="{2A8CA95D-8AD6-432F-BEA6-584AFDA15CB4}" srcOrd="10" destOrd="0" presId="urn:microsoft.com/office/officeart/2005/8/layout/hierarchy6"/>
    <dgm:cxn modelId="{382A33FF-1C77-4D41-B888-2EFF9F31BAF1}" type="presParOf" srcId="{2A8CA95D-8AD6-432F-BEA6-584AFDA15CB4}" destId="{53C7A9B5-D52C-463F-B852-09120162F135}" srcOrd="0" destOrd="0" presId="urn:microsoft.com/office/officeart/2005/8/layout/hierarchy6"/>
    <dgm:cxn modelId="{0C76E953-5F1F-4E45-A4E3-6A7DE7D9271F}" type="presParOf" srcId="{2A8CA95D-8AD6-432F-BEA6-584AFDA15CB4}" destId="{6B5B5A89-0491-4315-B8B9-80C769D5FD14}" srcOrd="1" destOrd="0" presId="urn:microsoft.com/office/officeart/2005/8/layout/hierarchy6"/>
    <dgm:cxn modelId="{9A9DF1B4-8C3C-45F2-86E2-F155B66E0C6C}" type="presParOf" srcId="{BE1D9AE8-38EA-45D4-8A4A-D6C701882A22}" destId="{46750DBC-60AC-452B-BAC1-854E81117AD0}" srcOrd="11" destOrd="0" presId="urn:microsoft.com/office/officeart/2005/8/layout/hierarchy6"/>
    <dgm:cxn modelId="{052072AB-1E39-4C77-92C4-052C792202E5}" type="presParOf" srcId="{46750DBC-60AC-452B-BAC1-854E81117AD0}" destId="{292EC93B-4B11-4C7E-919B-0E5D90B3E690}" srcOrd="0" destOrd="0" presId="urn:microsoft.com/office/officeart/2005/8/layout/hierarchy6"/>
    <dgm:cxn modelId="{6CB37E0C-60D6-4267-A20F-5FBCDA21F209}" type="presParOf" srcId="{BE1D9AE8-38EA-45D4-8A4A-D6C701882A22}" destId="{4EDFC88E-3720-4D20-864D-D53C577D1FF5}" srcOrd="12" destOrd="0" presId="urn:microsoft.com/office/officeart/2005/8/layout/hierarchy6"/>
    <dgm:cxn modelId="{76A42219-C2AF-44FD-96C5-5A33FFC75DD1}" type="presParOf" srcId="{4EDFC88E-3720-4D20-864D-D53C577D1FF5}" destId="{4EB7F610-EFA3-4A86-AFAF-6A207A7B7F2F}" srcOrd="0" destOrd="0" presId="urn:microsoft.com/office/officeart/2005/8/layout/hierarchy6"/>
    <dgm:cxn modelId="{11174400-A90F-4034-9055-6266E084B0E9}" type="presParOf" srcId="{4EDFC88E-3720-4D20-864D-D53C577D1FF5}" destId="{23478E09-35EB-47CE-B7EE-05CC29BC5B19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F5E70D-52B6-48EF-933F-395B0D5F3CA2}" type="doc">
      <dgm:prSet loTypeId="urn:microsoft.com/office/officeart/2005/8/layout/venn1" loCatId="relationship" qsTypeId="urn:microsoft.com/office/officeart/2005/8/quickstyle/simple4" qsCatId="simple" csTypeId="urn:microsoft.com/office/officeart/2005/8/colors/accent1_2" csCatId="accent1" phldr="1"/>
      <dgm:spPr/>
    </dgm:pt>
    <dgm:pt modelId="{C36E15D2-E145-4DC7-BA7F-EDA0639F1071}">
      <dgm:prSet phldrT="[Текст]" custT="1"/>
      <dgm:spPr/>
      <dgm:t>
        <a:bodyPr/>
        <a:lstStyle/>
        <a:p>
          <a:r>
            <a:rPr lang="ru-RU" sz="1800" b="1" dirty="0"/>
            <a:t>Муниципальная власть</a:t>
          </a:r>
        </a:p>
      </dgm:t>
    </dgm:pt>
    <dgm:pt modelId="{67B090C3-2038-47DC-A698-4B2724E2FC96}" type="parTrans" cxnId="{1035E490-66A3-4747-902C-4229CDA5B219}">
      <dgm:prSet/>
      <dgm:spPr/>
      <dgm:t>
        <a:bodyPr/>
        <a:lstStyle/>
        <a:p>
          <a:endParaRPr lang="ru-RU"/>
        </a:p>
      </dgm:t>
    </dgm:pt>
    <dgm:pt modelId="{24BC630C-CD84-4DB7-815C-C735D4FEDD65}" type="sibTrans" cxnId="{1035E490-66A3-4747-902C-4229CDA5B219}">
      <dgm:prSet/>
      <dgm:spPr/>
      <dgm:t>
        <a:bodyPr/>
        <a:lstStyle/>
        <a:p>
          <a:endParaRPr lang="ru-RU"/>
        </a:p>
      </dgm:t>
    </dgm:pt>
    <dgm:pt modelId="{C04C40FA-FA3B-469C-BB7C-2A3CEE101AC1}">
      <dgm:prSet phldrT="[Текст]" custT="1"/>
      <dgm:spPr/>
      <dgm:t>
        <a:bodyPr/>
        <a:lstStyle/>
        <a:p>
          <a:r>
            <a:rPr lang="ru-RU" sz="1800" b="1" dirty="0"/>
            <a:t>Жители</a:t>
          </a:r>
        </a:p>
      </dgm:t>
    </dgm:pt>
    <dgm:pt modelId="{D8C34244-D0A0-42C3-9EC4-BD8BE9110C15}" type="parTrans" cxnId="{905BD65A-E1A6-4155-95F0-11C23DA52768}">
      <dgm:prSet/>
      <dgm:spPr/>
      <dgm:t>
        <a:bodyPr/>
        <a:lstStyle/>
        <a:p>
          <a:endParaRPr lang="ru-RU"/>
        </a:p>
      </dgm:t>
    </dgm:pt>
    <dgm:pt modelId="{7F052B87-5264-4CA1-A67A-F6F17054F0CE}" type="sibTrans" cxnId="{905BD65A-E1A6-4155-95F0-11C23DA52768}">
      <dgm:prSet/>
      <dgm:spPr/>
      <dgm:t>
        <a:bodyPr/>
        <a:lstStyle/>
        <a:p>
          <a:endParaRPr lang="ru-RU"/>
        </a:p>
      </dgm:t>
    </dgm:pt>
    <dgm:pt modelId="{98D4F205-2AB3-4DAE-A422-D68AB130A730}">
      <dgm:prSet phldrT="[Текст]" custT="1"/>
      <dgm:spPr/>
      <dgm:t>
        <a:bodyPr/>
        <a:lstStyle/>
        <a:p>
          <a:r>
            <a:rPr lang="ru-RU" sz="1800" b="1" dirty="0"/>
            <a:t>Дачники, гости</a:t>
          </a:r>
        </a:p>
      </dgm:t>
    </dgm:pt>
    <dgm:pt modelId="{5C19E604-6007-4BE7-8E32-C919E21C009A}" type="parTrans" cxnId="{2819CA3C-5006-4CD6-B126-71B13A596B6F}">
      <dgm:prSet/>
      <dgm:spPr/>
      <dgm:t>
        <a:bodyPr/>
        <a:lstStyle/>
        <a:p>
          <a:endParaRPr lang="ru-RU"/>
        </a:p>
      </dgm:t>
    </dgm:pt>
    <dgm:pt modelId="{9584DA1E-06E1-4F6C-8B56-BA16BC2E705F}" type="sibTrans" cxnId="{2819CA3C-5006-4CD6-B126-71B13A596B6F}">
      <dgm:prSet/>
      <dgm:spPr/>
      <dgm:t>
        <a:bodyPr/>
        <a:lstStyle/>
        <a:p>
          <a:endParaRPr lang="ru-RU"/>
        </a:p>
      </dgm:t>
    </dgm:pt>
    <dgm:pt modelId="{72A4E158-6A53-4016-ACC3-1BF1CD273406}">
      <dgm:prSet custT="1"/>
      <dgm:spPr/>
      <dgm:t>
        <a:bodyPr/>
        <a:lstStyle/>
        <a:p>
          <a:r>
            <a:rPr lang="ru-RU" sz="1800" b="1" dirty="0"/>
            <a:t>Местный бизнес, </a:t>
          </a:r>
          <a:r>
            <a:rPr lang="ru-RU" sz="1800" b="1" dirty="0" err="1"/>
            <a:t>коопера-ция</a:t>
          </a:r>
          <a:endParaRPr lang="ru-RU" sz="1800" b="1" dirty="0"/>
        </a:p>
      </dgm:t>
    </dgm:pt>
    <dgm:pt modelId="{F6AE5DD6-CCDF-4A7F-B090-38ACF9507A14}" type="parTrans" cxnId="{6A8C72C0-7661-4BE3-AFB2-887F51A0454B}">
      <dgm:prSet/>
      <dgm:spPr/>
      <dgm:t>
        <a:bodyPr/>
        <a:lstStyle/>
        <a:p>
          <a:endParaRPr lang="ru-RU"/>
        </a:p>
      </dgm:t>
    </dgm:pt>
    <dgm:pt modelId="{0F0D1690-39C0-43C3-94BE-6FEDC02C470C}" type="sibTrans" cxnId="{6A8C72C0-7661-4BE3-AFB2-887F51A0454B}">
      <dgm:prSet/>
      <dgm:spPr/>
      <dgm:t>
        <a:bodyPr/>
        <a:lstStyle/>
        <a:p>
          <a:endParaRPr lang="ru-RU"/>
        </a:p>
      </dgm:t>
    </dgm:pt>
    <dgm:pt modelId="{9DA69429-F0CE-4984-9757-8C9D36B101EA}" type="pres">
      <dgm:prSet presAssocID="{65F5E70D-52B6-48EF-933F-395B0D5F3CA2}" presName="compositeShape" presStyleCnt="0">
        <dgm:presLayoutVars>
          <dgm:chMax val="7"/>
          <dgm:dir/>
          <dgm:resizeHandles val="exact"/>
        </dgm:presLayoutVars>
      </dgm:prSet>
      <dgm:spPr/>
    </dgm:pt>
    <dgm:pt modelId="{5814E851-0EBE-4114-AF0D-0F4EB68D0A0E}" type="pres">
      <dgm:prSet presAssocID="{C36E15D2-E145-4DC7-BA7F-EDA0639F1071}" presName="circ1" presStyleLbl="vennNode1" presStyleIdx="0" presStyleCnt="4"/>
      <dgm:spPr/>
      <dgm:t>
        <a:bodyPr/>
        <a:lstStyle/>
        <a:p>
          <a:endParaRPr lang="ru-RU"/>
        </a:p>
      </dgm:t>
    </dgm:pt>
    <dgm:pt modelId="{782CC4B4-7FFD-4764-8436-C5DAB43B31EB}" type="pres">
      <dgm:prSet presAssocID="{C36E15D2-E145-4DC7-BA7F-EDA0639F107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3C221D-1421-4E9F-9961-A4CCA0B64471}" type="pres">
      <dgm:prSet presAssocID="{C04C40FA-FA3B-469C-BB7C-2A3CEE101AC1}" presName="circ2" presStyleLbl="vennNode1" presStyleIdx="1" presStyleCnt="4"/>
      <dgm:spPr/>
      <dgm:t>
        <a:bodyPr/>
        <a:lstStyle/>
        <a:p>
          <a:endParaRPr lang="ru-RU"/>
        </a:p>
      </dgm:t>
    </dgm:pt>
    <dgm:pt modelId="{278A4D3D-E320-499A-9B22-D189F10E8D2E}" type="pres">
      <dgm:prSet presAssocID="{C04C40FA-FA3B-469C-BB7C-2A3CEE101AC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63F39-FC07-4F9D-8C82-D211C9936686}" type="pres">
      <dgm:prSet presAssocID="{98D4F205-2AB3-4DAE-A422-D68AB130A730}" presName="circ3" presStyleLbl="vennNode1" presStyleIdx="2" presStyleCnt="4"/>
      <dgm:spPr/>
      <dgm:t>
        <a:bodyPr/>
        <a:lstStyle/>
        <a:p>
          <a:endParaRPr lang="ru-RU"/>
        </a:p>
      </dgm:t>
    </dgm:pt>
    <dgm:pt modelId="{147F0131-8944-498A-A94F-1FCA63DF4A54}" type="pres">
      <dgm:prSet presAssocID="{98D4F205-2AB3-4DAE-A422-D68AB130A73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2B3E0-32EA-4F98-B58D-40DF308A0749}" type="pres">
      <dgm:prSet presAssocID="{72A4E158-6A53-4016-ACC3-1BF1CD273406}" presName="circ4" presStyleLbl="vennNode1" presStyleIdx="3" presStyleCnt="4"/>
      <dgm:spPr/>
      <dgm:t>
        <a:bodyPr/>
        <a:lstStyle/>
        <a:p>
          <a:endParaRPr lang="ru-RU"/>
        </a:p>
      </dgm:t>
    </dgm:pt>
    <dgm:pt modelId="{E8361DA8-F73F-4B11-9E34-C81EF0356949}" type="pres">
      <dgm:prSet presAssocID="{72A4E158-6A53-4016-ACC3-1BF1CD273406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4E489A-4ACF-4067-8592-944A119E1738}" type="presOf" srcId="{72A4E158-6A53-4016-ACC3-1BF1CD273406}" destId="{E8361DA8-F73F-4B11-9E34-C81EF0356949}" srcOrd="1" destOrd="0" presId="urn:microsoft.com/office/officeart/2005/8/layout/venn1"/>
    <dgm:cxn modelId="{E91D9935-8116-47B1-91B2-6272C0C3A66F}" type="presOf" srcId="{98D4F205-2AB3-4DAE-A422-D68AB130A730}" destId="{147F0131-8944-498A-A94F-1FCA63DF4A54}" srcOrd="1" destOrd="0" presId="urn:microsoft.com/office/officeart/2005/8/layout/venn1"/>
    <dgm:cxn modelId="{BD0BE1DE-6F6F-4F49-80C6-F1DEF403541D}" type="presOf" srcId="{C36E15D2-E145-4DC7-BA7F-EDA0639F1071}" destId="{782CC4B4-7FFD-4764-8436-C5DAB43B31EB}" srcOrd="1" destOrd="0" presId="urn:microsoft.com/office/officeart/2005/8/layout/venn1"/>
    <dgm:cxn modelId="{060E2629-83A3-4F2E-9FB3-86A7EC0E93FF}" type="presOf" srcId="{C36E15D2-E145-4DC7-BA7F-EDA0639F1071}" destId="{5814E851-0EBE-4114-AF0D-0F4EB68D0A0E}" srcOrd="0" destOrd="0" presId="urn:microsoft.com/office/officeart/2005/8/layout/venn1"/>
    <dgm:cxn modelId="{6A8C72C0-7661-4BE3-AFB2-887F51A0454B}" srcId="{65F5E70D-52B6-48EF-933F-395B0D5F3CA2}" destId="{72A4E158-6A53-4016-ACC3-1BF1CD273406}" srcOrd="3" destOrd="0" parTransId="{F6AE5DD6-CCDF-4A7F-B090-38ACF9507A14}" sibTransId="{0F0D1690-39C0-43C3-94BE-6FEDC02C470C}"/>
    <dgm:cxn modelId="{905BD65A-E1A6-4155-95F0-11C23DA52768}" srcId="{65F5E70D-52B6-48EF-933F-395B0D5F3CA2}" destId="{C04C40FA-FA3B-469C-BB7C-2A3CEE101AC1}" srcOrd="1" destOrd="0" parTransId="{D8C34244-D0A0-42C3-9EC4-BD8BE9110C15}" sibTransId="{7F052B87-5264-4CA1-A67A-F6F17054F0CE}"/>
    <dgm:cxn modelId="{1035E490-66A3-4747-902C-4229CDA5B219}" srcId="{65F5E70D-52B6-48EF-933F-395B0D5F3CA2}" destId="{C36E15D2-E145-4DC7-BA7F-EDA0639F1071}" srcOrd="0" destOrd="0" parTransId="{67B090C3-2038-47DC-A698-4B2724E2FC96}" sibTransId="{24BC630C-CD84-4DB7-815C-C735D4FEDD65}"/>
    <dgm:cxn modelId="{83C98656-B92A-4481-855E-13F4A414F9D7}" type="presOf" srcId="{C04C40FA-FA3B-469C-BB7C-2A3CEE101AC1}" destId="{EA3C221D-1421-4E9F-9961-A4CCA0B64471}" srcOrd="0" destOrd="0" presId="urn:microsoft.com/office/officeart/2005/8/layout/venn1"/>
    <dgm:cxn modelId="{9174D54B-6680-4566-B676-D35A2919F5C9}" type="presOf" srcId="{65F5E70D-52B6-48EF-933F-395B0D5F3CA2}" destId="{9DA69429-F0CE-4984-9757-8C9D36B101EA}" srcOrd="0" destOrd="0" presId="urn:microsoft.com/office/officeart/2005/8/layout/venn1"/>
    <dgm:cxn modelId="{2819CA3C-5006-4CD6-B126-71B13A596B6F}" srcId="{65F5E70D-52B6-48EF-933F-395B0D5F3CA2}" destId="{98D4F205-2AB3-4DAE-A422-D68AB130A730}" srcOrd="2" destOrd="0" parTransId="{5C19E604-6007-4BE7-8E32-C919E21C009A}" sibTransId="{9584DA1E-06E1-4F6C-8B56-BA16BC2E705F}"/>
    <dgm:cxn modelId="{65167AE0-59DD-46E8-9F16-E2270197F274}" type="presOf" srcId="{98D4F205-2AB3-4DAE-A422-D68AB130A730}" destId="{46063F39-FC07-4F9D-8C82-D211C9936686}" srcOrd="0" destOrd="0" presId="urn:microsoft.com/office/officeart/2005/8/layout/venn1"/>
    <dgm:cxn modelId="{0E1DA4DF-3B74-4A7F-A3F2-3FBF1793977F}" type="presOf" srcId="{72A4E158-6A53-4016-ACC3-1BF1CD273406}" destId="{2052B3E0-32EA-4F98-B58D-40DF308A0749}" srcOrd="0" destOrd="0" presId="urn:microsoft.com/office/officeart/2005/8/layout/venn1"/>
    <dgm:cxn modelId="{24DBFD2D-D3E7-447C-988B-2ACFD5C14C34}" type="presOf" srcId="{C04C40FA-FA3B-469C-BB7C-2A3CEE101AC1}" destId="{278A4D3D-E320-499A-9B22-D189F10E8D2E}" srcOrd="1" destOrd="0" presId="urn:microsoft.com/office/officeart/2005/8/layout/venn1"/>
    <dgm:cxn modelId="{29CACE1E-FB78-4E4C-B995-4C4947ED4BBE}" type="presParOf" srcId="{9DA69429-F0CE-4984-9757-8C9D36B101EA}" destId="{5814E851-0EBE-4114-AF0D-0F4EB68D0A0E}" srcOrd="0" destOrd="0" presId="urn:microsoft.com/office/officeart/2005/8/layout/venn1"/>
    <dgm:cxn modelId="{46EE1399-AC9F-40F1-86C9-F4EF5DF98415}" type="presParOf" srcId="{9DA69429-F0CE-4984-9757-8C9D36B101EA}" destId="{782CC4B4-7FFD-4764-8436-C5DAB43B31EB}" srcOrd="1" destOrd="0" presId="urn:microsoft.com/office/officeart/2005/8/layout/venn1"/>
    <dgm:cxn modelId="{2102F0F5-672C-4145-874F-5C0D5CBE9EF9}" type="presParOf" srcId="{9DA69429-F0CE-4984-9757-8C9D36B101EA}" destId="{EA3C221D-1421-4E9F-9961-A4CCA0B64471}" srcOrd="2" destOrd="0" presId="urn:microsoft.com/office/officeart/2005/8/layout/venn1"/>
    <dgm:cxn modelId="{D596C0D1-33B1-45E5-94BE-D72BEB8FA73E}" type="presParOf" srcId="{9DA69429-F0CE-4984-9757-8C9D36B101EA}" destId="{278A4D3D-E320-499A-9B22-D189F10E8D2E}" srcOrd="3" destOrd="0" presId="urn:microsoft.com/office/officeart/2005/8/layout/venn1"/>
    <dgm:cxn modelId="{BB539879-12CB-4085-9A8D-9EE6293004E3}" type="presParOf" srcId="{9DA69429-F0CE-4984-9757-8C9D36B101EA}" destId="{46063F39-FC07-4F9D-8C82-D211C9936686}" srcOrd="4" destOrd="0" presId="urn:microsoft.com/office/officeart/2005/8/layout/venn1"/>
    <dgm:cxn modelId="{6793E45D-BDF2-4C66-8120-13846498937D}" type="presParOf" srcId="{9DA69429-F0CE-4984-9757-8C9D36B101EA}" destId="{147F0131-8944-498A-A94F-1FCA63DF4A54}" srcOrd="5" destOrd="0" presId="urn:microsoft.com/office/officeart/2005/8/layout/venn1"/>
    <dgm:cxn modelId="{D590CE7F-CD15-4564-96A7-426BB80007EC}" type="presParOf" srcId="{9DA69429-F0CE-4984-9757-8C9D36B101EA}" destId="{2052B3E0-32EA-4F98-B58D-40DF308A0749}" srcOrd="6" destOrd="0" presId="urn:microsoft.com/office/officeart/2005/8/layout/venn1"/>
    <dgm:cxn modelId="{6B4D9321-5B90-4B92-9D01-4952BE69AA0A}" type="presParOf" srcId="{9DA69429-F0CE-4984-9757-8C9D36B101EA}" destId="{E8361DA8-F73F-4B11-9E34-C81EF0356949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B7F610-EFA3-4A86-AFAF-6A207A7B7F2F}">
      <dsp:nvSpPr>
        <dsp:cNvPr id="0" name=""/>
        <dsp:cNvSpPr/>
      </dsp:nvSpPr>
      <dsp:spPr>
        <a:xfrm>
          <a:off x="0" y="5337113"/>
          <a:ext cx="11737304" cy="75765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/>
        </a:p>
      </dsp:txBody>
      <dsp:txXfrm>
        <a:off x="0" y="5337113"/>
        <a:ext cx="3521191" cy="757652"/>
      </dsp:txXfrm>
    </dsp:sp>
    <dsp:sp modelId="{53C7A9B5-D52C-463F-B852-09120162F135}">
      <dsp:nvSpPr>
        <dsp:cNvPr id="0" name=""/>
        <dsp:cNvSpPr/>
      </dsp:nvSpPr>
      <dsp:spPr>
        <a:xfrm>
          <a:off x="0" y="4453186"/>
          <a:ext cx="11737304" cy="75765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/>
        </a:p>
      </dsp:txBody>
      <dsp:txXfrm>
        <a:off x="0" y="4453186"/>
        <a:ext cx="3521191" cy="757652"/>
      </dsp:txXfrm>
    </dsp:sp>
    <dsp:sp modelId="{7892E63C-4BEB-468C-9D98-AC430AD5B473}">
      <dsp:nvSpPr>
        <dsp:cNvPr id="0" name=""/>
        <dsp:cNvSpPr/>
      </dsp:nvSpPr>
      <dsp:spPr>
        <a:xfrm>
          <a:off x="0" y="3569258"/>
          <a:ext cx="11737304" cy="75765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/>
        </a:p>
      </dsp:txBody>
      <dsp:txXfrm>
        <a:off x="0" y="3569258"/>
        <a:ext cx="3521191" cy="757652"/>
      </dsp:txXfrm>
    </dsp:sp>
    <dsp:sp modelId="{2DF49CB6-65DB-4794-A8FB-E0F4E863823D}">
      <dsp:nvSpPr>
        <dsp:cNvPr id="0" name=""/>
        <dsp:cNvSpPr/>
      </dsp:nvSpPr>
      <dsp:spPr>
        <a:xfrm>
          <a:off x="0" y="2692180"/>
          <a:ext cx="11737304" cy="75765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/>
        </a:p>
      </dsp:txBody>
      <dsp:txXfrm>
        <a:off x="0" y="2692180"/>
        <a:ext cx="3521191" cy="757652"/>
      </dsp:txXfrm>
    </dsp:sp>
    <dsp:sp modelId="{AAE2FCCA-6CE2-46EF-820B-AECC806B69EC}">
      <dsp:nvSpPr>
        <dsp:cNvPr id="0" name=""/>
        <dsp:cNvSpPr/>
      </dsp:nvSpPr>
      <dsp:spPr>
        <a:xfrm>
          <a:off x="0" y="1808253"/>
          <a:ext cx="11737304" cy="75765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/>
        </a:p>
      </dsp:txBody>
      <dsp:txXfrm>
        <a:off x="0" y="1808253"/>
        <a:ext cx="3521191" cy="757652"/>
      </dsp:txXfrm>
    </dsp:sp>
    <dsp:sp modelId="{460ED053-4EC7-417B-9058-A3FDC676C9C3}">
      <dsp:nvSpPr>
        <dsp:cNvPr id="0" name=""/>
        <dsp:cNvSpPr/>
      </dsp:nvSpPr>
      <dsp:spPr>
        <a:xfrm>
          <a:off x="0" y="924325"/>
          <a:ext cx="11737304" cy="75765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/>
        </a:p>
      </dsp:txBody>
      <dsp:txXfrm>
        <a:off x="0" y="924325"/>
        <a:ext cx="3521191" cy="757652"/>
      </dsp:txXfrm>
    </dsp:sp>
    <dsp:sp modelId="{D80248B4-8FD7-4428-BC9C-816575925F81}">
      <dsp:nvSpPr>
        <dsp:cNvPr id="0" name=""/>
        <dsp:cNvSpPr/>
      </dsp:nvSpPr>
      <dsp:spPr>
        <a:xfrm>
          <a:off x="0" y="33548"/>
          <a:ext cx="11737304" cy="75765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700" kern="1200" dirty="0"/>
        </a:p>
      </dsp:txBody>
      <dsp:txXfrm>
        <a:off x="0" y="33548"/>
        <a:ext cx="3521191" cy="757652"/>
      </dsp:txXfrm>
    </dsp:sp>
    <dsp:sp modelId="{42CAE567-CC39-46C6-8F47-A9B77C905F14}">
      <dsp:nvSpPr>
        <dsp:cNvPr id="0" name=""/>
        <dsp:cNvSpPr/>
      </dsp:nvSpPr>
      <dsp:spPr>
        <a:xfrm>
          <a:off x="9505058" y="76488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Федеральный бюджет</a:t>
          </a:r>
        </a:p>
      </dsp:txBody>
      <dsp:txXfrm>
        <a:off x="9523550" y="94980"/>
        <a:ext cx="910081" cy="594392"/>
      </dsp:txXfrm>
    </dsp:sp>
    <dsp:sp modelId="{4AF0B603-CAC2-422D-B142-8FAA10E336E5}">
      <dsp:nvSpPr>
        <dsp:cNvPr id="0" name=""/>
        <dsp:cNvSpPr/>
      </dsp:nvSpPr>
      <dsp:spPr>
        <a:xfrm>
          <a:off x="8826457" y="707865"/>
          <a:ext cx="1152133" cy="254362"/>
        </a:xfrm>
        <a:custGeom>
          <a:avLst/>
          <a:gdLst/>
          <a:ahLst/>
          <a:cxnLst/>
          <a:rect l="0" t="0" r="0" b="0"/>
          <a:pathLst>
            <a:path>
              <a:moveTo>
                <a:pt x="1152133" y="0"/>
              </a:moveTo>
              <a:lnTo>
                <a:pt x="1152133" y="127181"/>
              </a:lnTo>
              <a:lnTo>
                <a:pt x="0" y="127181"/>
              </a:lnTo>
              <a:lnTo>
                <a:pt x="0" y="25436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C3C574-17EB-413C-B473-56217508C391}">
      <dsp:nvSpPr>
        <dsp:cNvPr id="0" name=""/>
        <dsp:cNvSpPr/>
      </dsp:nvSpPr>
      <dsp:spPr>
        <a:xfrm>
          <a:off x="8352925" y="962228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Гос. программа</a:t>
          </a:r>
        </a:p>
      </dsp:txBody>
      <dsp:txXfrm>
        <a:off x="8371417" y="980720"/>
        <a:ext cx="910081" cy="594392"/>
      </dsp:txXfrm>
    </dsp:sp>
    <dsp:sp modelId="{D3CCA90E-F7D3-4356-B2D3-0D59DA1B3CA9}">
      <dsp:nvSpPr>
        <dsp:cNvPr id="0" name=""/>
        <dsp:cNvSpPr/>
      </dsp:nvSpPr>
      <dsp:spPr>
        <a:xfrm>
          <a:off x="9932871" y="707865"/>
          <a:ext cx="91440" cy="261888"/>
        </a:xfrm>
        <a:prstGeom prst="upArrow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174C92-4765-48F3-97A2-133F30D41A0B}">
      <dsp:nvSpPr>
        <dsp:cNvPr id="0" name=""/>
        <dsp:cNvSpPr/>
      </dsp:nvSpPr>
      <dsp:spPr>
        <a:xfrm>
          <a:off x="9505058" y="969754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Гос. программа</a:t>
          </a:r>
        </a:p>
      </dsp:txBody>
      <dsp:txXfrm>
        <a:off x="9523550" y="988246"/>
        <a:ext cx="910081" cy="594392"/>
      </dsp:txXfrm>
    </dsp:sp>
    <dsp:sp modelId="{BC400D1A-061D-4AFB-AFEC-296E07C2A19E}">
      <dsp:nvSpPr>
        <dsp:cNvPr id="0" name=""/>
        <dsp:cNvSpPr/>
      </dsp:nvSpPr>
      <dsp:spPr>
        <a:xfrm>
          <a:off x="9932871" y="1601131"/>
          <a:ext cx="91440" cy="285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5533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1913D3-95A3-4F57-91A7-C0295EFA10A2}">
      <dsp:nvSpPr>
        <dsp:cNvPr id="0" name=""/>
        <dsp:cNvSpPr/>
      </dsp:nvSpPr>
      <dsp:spPr>
        <a:xfrm>
          <a:off x="9505058" y="1886665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Региональный бюджет</a:t>
          </a:r>
        </a:p>
      </dsp:txBody>
      <dsp:txXfrm>
        <a:off x="9523550" y="1905157"/>
        <a:ext cx="910081" cy="594392"/>
      </dsp:txXfrm>
    </dsp:sp>
    <dsp:sp modelId="{2378D28F-0C3E-4F0C-9D4F-034EA8B62212}">
      <dsp:nvSpPr>
        <dsp:cNvPr id="0" name=""/>
        <dsp:cNvSpPr/>
      </dsp:nvSpPr>
      <dsp:spPr>
        <a:xfrm>
          <a:off x="8826457" y="2518041"/>
          <a:ext cx="1152133" cy="233167"/>
        </a:xfrm>
        <a:custGeom>
          <a:avLst/>
          <a:gdLst/>
          <a:ahLst/>
          <a:cxnLst/>
          <a:rect l="0" t="0" r="0" b="0"/>
          <a:pathLst>
            <a:path>
              <a:moveTo>
                <a:pt x="1152133" y="0"/>
              </a:moveTo>
              <a:lnTo>
                <a:pt x="1152133" y="116583"/>
              </a:lnTo>
              <a:lnTo>
                <a:pt x="0" y="116583"/>
              </a:lnTo>
              <a:lnTo>
                <a:pt x="0" y="233167"/>
              </a:lnTo>
            </a:path>
          </a:pathLst>
        </a:custGeom>
        <a:noFill/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F663D0-4D32-4DCD-BC74-42C9F028FC94}">
      <dsp:nvSpPr>
        <dsp:cNvPr id="0" name=""/>
        <dsp:cNvSpPr/>
      </dsp:nvSpPr>
      <dsp:spPr>
        <a:xfrm>
          <a:off x="8352925" y="2751209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Региональная  программа</a:t>
          </a:r>
        </a:p>
      </dsp:txBody>
      <dsp:txXfrm>
        <a:off x="8371417" y="2769701"/>
        <a:ext cx="910081" cy="594392"/>
      </dsp:txXfrm>
    </dsp:sp>
    <dsp:sp modelId="{0016498F-D0C7-4325-AE6C-3B777FDB26E3}">
      <dsp:nvSpPr>
        <dsp:cNvPr id="0" name=""/>
        <dsp:cNvSpPr/>
      </dsp:nvSpPr>
      <dsp:spPr>
        <a:xfrm>
          <a:off x="9932871" y="2518041"/>
          <a:ext cx="91440" cy="23316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3167"/>
              </a:lnTo>
            </a:path>
          </a:pathLst>
        </a:custGeom>
        <a:noFill/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0475F2-C41E-409C-8B39-23167DAB81B8}">
      <dsp:nvSpPr>
        <dsp:cNvPr id="0" name=""/>
        <dsp:cNvSpPr/>
      </dsp:nvSpPr>
      <dsp:spPr>
        <a:xfrm>
          <a:off x="9505058" y="2751209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Региональная  программа</a:t>
          </a:r>
        </a:p>
      </dsp:txBody>
      <dsp:txXfrm>
        <a:off x="9523550" y="2769701"/>
        <a:ext cx="910081" cy="594392"/>
      </dsp:txXfrm>
    </dsp:sp>
    <dsp:sp modelId="{B6267C4E-A1C5-4192-A800-6DA2F79ED1B0}">
      <dsp:nvSpPr>
        <dsp:cNvPr id="0" name=""/>
        <dsp:cNvSpPr/>
      </dsp:nvSpPr>
      <dsp:spPr>
        <a:xfrm>
          <a:off x="9932871" y="3382586"/>
          <a:ext cx="91440" cy="2360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6002"/>
              </a:lnTo>
            </a:path>
          </a:pathLst>
        </a:custGeom>
        <a:noFill/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03BFA9-96CD-4E6B-90B3-717311ADF7C9}">
      <dsp:nvSpPr>
        <dsp:cNvPr id="0" name=""/>
        <dsp:cNvSpPr/>
      </dsp:nvSpPr>
      <dsp:spPr>
        <a:xfrm>
          <a:off x="9505058" y="3618588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Муниципальный район</a:t>
          </a:r>
        </a:p>
      </dsp:txBody>
      <dsp:txXfrm>
        <a:off x="9523550" y="3637080"/>
        <a:ext cx="910081" cy="594392"/>
      </dsp:txXfrm>
    </dsp:sp>
    <dsp:sp modelId="{83C34F70-A5E3-4EA8-B323-4D26AA46396B}">
      <dsp:nvSpPr>
        <dsp:cNvPr id="0" name=""/>
        <dsp:cNvSpPr/>
      </dsp:nvSpPr>
      <dsp:spPr>
        <a:xfrm>
          <a:off x="8826457" y="4249965"/>
          <a:ext cx="1152133" cy="231481"/>
        </a:xfrm>
        <a:custGeom>
          <a:avLst/>
          <a:gdLst/>
          <a:ahLst/>
          <a:cxnLst/>
          <a:rect l="0" t="0" r="0" b="0"/>
          <a:pathLst>
            <a:path>
              <a:moveTo>
                <a:pt x="1152133" y="0"/>
              </a:moveTo>
              <a:lnTo>
                <a:pt x="1152133" y="115740"/>
              </a:lnTo>
              <a:lnTo>
                <a:pt x="0" y="115740"/>
              </a:lnTo>
              <a:lnTo>
                <a:pt x="0" y="231481"/>
              </a:lnTo>
            </a:path>
          </a:pathLst>
        </a:custGeom>
        <a:noFill/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4DBE95-AF0B-41C8-B1D7-3C7F343BEFF9}">
      <dsp:nvSpPr>
        <dsp:cNvPr id="0" name=""/>
        <dsp:cNvSpPr/>
      </dsp:nvSpPr>
      <dsp:spPr>
        <a:xfrm>
          <a:off x="8352925" y="4481446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Муниципальная программа</a:t>
          </a:r>
        </a:p>
      </dsp:txBody>
      <dsp:txXfrm>
        <a:off x="8371417" y="4499938"/>
        <a:ext cx="910081" cy="594392"/>
      </dsp:txXfrm>
    </dsp:sp>
    <dsp:sp modelId="{5B8013F0-3B6A-437A-B071-B3FD6C73048D}">
      <dsp:nvSpPr>
        <dsp:cNvPr id="0" name=""/>
        <dsp:cNvSpPr/>
      </dsp:nvSpPr>
      <dsp:spPr>
        <a:xfrm>
          <a:off x="9932871" y="4249965"/>
          <a:ext cx="91440" cy="2481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8181"/>
              </a:lnTo>
            </a:path>
          </a:pathLst>
        </a:custGeom>
        <a:noFill/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28B0A1-B1D9-4317-9DC2-5529F111DC28}">
      <dsp:nvSpPr>
        <dsp:cNvPr id="0" name=""/>
        <dsp:cNvSpPr/>
      </dsp:nvSpPr>
      <dsp:spPr>
        <a:xfrm>
          <a:off x="9505058" y="4498146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Муниципальная программа</a:t>
          </a:r>
        </a:p>
      </dsp:txBody>
      <dsp:txXfrm>
        <a:off x="9523550" y="4516638"/>
        <a:ext cx="910081" cy="594392"/>
      </dsp:txXfrm>
    </dsp:sp>
    <dsp:sp modelId="{75189416-5CA1-4A94-A0E8-1A40024F3658}">
      <dsp:nvSpPr>
        <dsp:cNvPr id="0" name=""/>
        <dsp:cNvSpPr/>
      </dsp:nvSpPr>
      <dsp:spPr>
        <a:xfrm>
          <a:off x="9932871" y="5129523"/>
          <a:ext cx="91440" cy="2603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373"/>
              </a:lnTo>
            </a:path>
          </a:pathLst>
        </a:custGeom>
        <a:noFill/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067D5E-1C0D-468F-8E72-B2A613DB7E89}">
      <dsp:nvSpPr>
        <dsp:cNvPr id="0" name=""/>
        <dsp:cNvSpPr/>
      </dsp:nvSpPr>
      <dsp:spPr>
        <a:xfrm>
          <a:off x="9505058" y="5389897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Сельская территория</a:t>
          </a:r>
        </a:p>
      </dsp:txBody>
      <dsp:txXfrm>
        <a:off x="9523550" y="5408389"/>
        <a:ext cx="910081" cy="594392"/>
      </dsp:txXfrm>
    </dsp:sp>
    <dsp:sp modelId="{B073AE89-EC70-403F-9A71-76F6FF31EC83}">
      <dsp:nvSpPr>
        <dsp:cNvPr id="0" name=""/>
        <dsp:cNvSpPr/>
      </dsp:nvSpPr>
      <dsp:spPr>
        <a:xfrm>
          <a:off x="9978591" y="4249965"/>
          <a:ext cx="1224138" cy="248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087"/>
              </a:lnTo>
              <a:lnTo>
                <a:pt x="1224138" y="124087"/>
              </a:lnTo>
              <a:lnTo>
                <a:pt x="1224138" y="248175"/>
              </a:lnTo>
            </a:path>
          </a:pathLst>
        </a:custGeom>
        <a:noFill/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99DC71-5096-4D6E-8FEB-5C9761491E90}">
      <dsp:nvSpPr>
        <dsp:cNvPr id="0" name=""/>
        <dsp:cNvSpPr/>
      </dsp:nvSpPr>
      <dsp:spPr>
        <a:xfrm>
          <a:off x="10729197" y="4498140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Муниципальная программа</a:t>
          </a:r>
        </a:p>
      </dsp:txBody>
      <dsp:txXfrm>
        <a:off x="10747689" y="4516632"/>
        <a:ext cx="910081" cy="594392"/>
      </dsp:txXfrm>
    </dsp:sp>
    <dsp:sp modelId="{99A68C89-4D44-45D0-9271-53AEECAF9DA9}">
      <dsp:nvSpPr>
        <dsp:cNvPr id="0" name=""/>
        <dsp:cNvSpPr/>
      </dsp:nvSpPr>
      <dsp:spPr>
        <a:xfrm>
          <a:off x="9978591" y="2518041"/>
          <a:ext cx="1224138" cy="233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583"/>
              </a:lnTo>
              <a:lnTo>
                <a:pt x="1224138" y="116583"/>
              </a:lnTo>
              <a:lnTo>
                <a:pt x="1224138" y="233167"/>
              </a:lnTo>
            </a:path>
          </a:pathLst>
        </a:custGeom>
        <a:noFill/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D86729-81D9-4014-BFE5-7F3E9913AF2B}">
      <dsp:nvSpPr>
        <dsp:cNvPr id="0" name=""/>
        <dsp:cNvSpPr/>
      </dsp:nvSpPr>
      <dsp:spPr>
        <a:xfrm>
          <a:off x="10729197" y="2751209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Региональная программа</a:t>
          </a:r>
        </a:p>
      </dsp:txBody>
      <dsp:txXfrm>
        <a:off x="10747689" y="2769701"/>
        <a:ext cx="910081" cy="594392"/>
      </dsp:txXfrm>
    </dsp:sp>
    <dsp:sp modelId="{EC8BFE85-2ECF-4730-8184-1F874BE93D63}">
      <dsp:nvSpPr>
        <dsp:cNvPr id="0" name=""/>
        <dsp:cNvSpPr/>
      </dsp:nvSpPr>
      <dsp:spPr>
        <a:xfrm>
          <a:off x="9978591" y="707865"/>
          <a:ext cx="1176889" cy="261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821"/>
              </a:lnTo>
              <a:lnTo>
                <a:pt x="1176889" y="130821"/>
              </a:lnTo>
              <a:lnTo>
                <a:pt x="1176889" y="261642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DA5E11-DCDF-4538-B879-E874CF1EF6F7}">
      <dsp:nvSpPr>
        <dsp:cNvPr id="0" name=""/>
        <dsp:cNvSpPr/>
      </dsp:nvSpPr>
      <dsp:spPr>
        <a:xfrm>
          <a:off x="10681947" y="969508"/>
          <a:ext cx="947065" cy="631376"/>
        </a:xfrm>
        <a:prstGeom prst="roundRect">
          <a:avLst>
            <a:gd name="adj" fmla="val 10000"/>
          </a:avLst>
        </a:prstGeom>
        <a:solidFill>
          <a:schemeClr val="accent1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Гос. программа</a:t>
          </a:r>
        </a:p>
      </dsp:txBody>
      <dsp:txXfrm>
        <a:off x="10700439" y="988000"/>
        <a:ext cx="910081" cy="5943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4E851-0EBE-4114-AF0D-0F4EB68D0A0E}">
      <dsp:nvSpPr>
        <dsp:cNvPr id="0" name=""/>
        <dsp:cNvSpPr/>
      </dsp:nvSpPr>
      <dsp:spPr>
        <a:xfrm>
          <a:off x="2166985" y="48207"/>
          <a:ext cx="2506772" cy="2506772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Муниципальная власть</a:t>
          </a:r>
        </a:p>
      </dsp:txBody>
      <dsp:txXfrm>
        <a:off x="2456228" y="385657"/>
        <a:ext cx="1928286" cy="795418"/>
      </dsp:txXfrm>
    </dsp:sp>
    <dsp:sp modelId="{EA3C221D-1421-4E9F-9961-A4CCA0B64471}">
      <dsp:nvSpPr>
        <dsp:cNvPr id="0" name=""/>
        <dsp:cNvSpPr/>
      </dsp:nvSpPr>
      <dsp:spPr>
        <a:xfrm>
          <a:off x="3275750" y="1156971"/>
          <a:ext cx="2506772" cy="2506772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Жители</a:t>
          </a:r>
        </a:p>
      </dsp:txBody>
      <dsp:txXfrm>
        <a:off x="4625550" y="1446214"/>
        <a:ext cx="964143" cy="1928286"/>
      </dsp:txXfrm>
    </dsp:sp>
    <dsp:sp modelId="{46063F39-FC07-4F9D-8C82-D211C9936686}">
      <dsp:nvSpPr>
        <dsp:cNvPr id="0" name=""/>
        <dsp:cNvSpPr/>
      </dsp:nvSpPr>
      <dsp:spPr>
        <a:xfrm>
          <a:off x="2166985" y="2265736"/>
          <a:ext cx="2506772" cy="2506772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Дачники, гости</a:t>
          </a:r>
        </a:p>
      </dsp:txBody>
      <dsp:txXfrm>
        <a:off x="2456228" y="3639640"/>
        <a:ext cx="1928286" cy="795418"/>
      </dsp:txXfrm>
    </dsp:sp>
    <dsp:sp modelId="{2052B3E0-32EA-4F98-B58D-40DF308A0749}">
      <dsp:nvSpPr>
        <dsp:cNvPr id="0" name=""/>
        <dsp:cNvSpPr/>
      </dsp:nvSpPr>
      <dsp:spPr>
        <a:xfrm>
          <a:off x="1058220" y="1156971"/>
          <a:ext cx="2506772" cy="2506772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Местный бизнес, </a:t>
          </a:r>
          <a:r>
            <a:rPr lang="ru-RU" sz="1800" b="1" kern="1200" dirty="0" err="1"/>
            <a:t>коопера-ция</a:t>
          </a:r>
          <a:endParaRPr lang="ru-RU" sz="1800" b="1" kern="1200" dirty="0"/>
        </a:p>
      </dsp:txBody>
      <dsp:txXfrm>
        <a:off x="1251049" y="1446214"/>
        <a:ext cx="964143" cy="19282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F0409-8668-4ADA-8908-6BDD689DC891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6BBF5-ACAD-4130-9E43-BD5854201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003342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889212" y="4715908"/>
            <a:ext cx="4890665" cy="4467702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70110171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8354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7198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92309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2027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8387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4543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45433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39763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xmlns="" id="{DA4E4671-04EE-448B-BD95-E3BF8EC176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xmlns="" id="{BD0F0DDD-4422-421F-814E-F6FD7DCE24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1134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5888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9750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90549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20270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45433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43883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45706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24561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835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8069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9230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9230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9230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1933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2459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2153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Уровень текста 1</a:t>
            </a:r>
          </a:p>
          <a:p>
            <a:pPr lvl="1">
              <a:defRPr sz="1800"/>
            </a:pPr>
            <a:r>
              <a:rPr sz="3200"/>
              <a:t>Уровень текста 2</a:t>
            </a:r>
          </a:p>
          <a:p>
            <a:pPr lvl="2">
              <a:defRPr sz="1800"/>
            </a:pPr>
            <a:r>
              <a:rPr sz="3200"/>
              <a:t>Уровень текста 3</a:t>
            </a:r>
          </a:p>
          <a:p>
            <a:pPr lvl="3">
              <a:defRPr sz="1800"/>
            </a:pPr>
            <a:r>
              <a:rPr sz="3200"/>
              <a:t>Уровень текста 4</a:t>
            </a:r>
          </a:p>
          <a:p>
            <a:pPr lvl="4">
              <a:defRPr sz="1800"/>
            </a:pPr>
            <a:r>
              <a:rPr sz="3200"/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C2A80-4532-4ADC-9370-E0FCA82CB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645471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xmlns="" id="{39221D4E-A679-488B-AE24-5A84316B3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19073-1703-4F50-9E5B-575F8FAC73A3}" type="datetimeFigureOut">
              <a:rPr lang="ru-RU"/>
              <a:pPr>
                <a:defRPr/>
              </a:pPr>
              <a:t>26.02.2020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xmlns="" id="{2E72FA17-ACAD-48E5-9C8B-A52C2EE78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24176434-2D14-487E-B38B-9CF3D3BB1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11078-8903-447B-9127-0A6E87B36E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62090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Уровень текста 1</a:t>
            </a:r>
          </a:p>
          <a:p>
            <a:pPr lvl="1">
              <a:defRPr sz="1800"/>
            </a:pPr>
            <a:r>
              <a:rPr sz="3200"/>
              <a:t>Уровень текста 2</a:t>
            </a:r>
          </a:p>
          <a:p>
            <a:pPr lvl="2">
              <a:defRPr sz="1800"/>
            </a:pPr>
            <a:r>
              <a:rPr sz="3200"/>
              <a:t>Уровень текста 3</a:t>
            </a:r>
          </a:p>
          <a:p>
            <a:pPr lvl="3">
              <a:defRPr sz="1800"/>
            </a:pPr>
            <a:r>
              <a:rPr sz="3200"/>
              <a:t>Уровень текста 4</a:t>
            </a:r>
          </a:p>
          <a:p>
            <a:pPr lvl="4">
              <a:defRPr sz="1800"/>
            </a:pPr>
            <a:r>
              <a:rPr sz="3200"/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Текст заголовка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Уровень текста 1</a:t>
            </a:r>
          </a:p>
          <a:p>
            <a:pPr lvl="1">
              <a:defRPr sz="1800"/>
            </a:pPr>
            <a:r>
              <a:rPr sz="3200"/>
              <a:t>Уровень текста 2</a:t>
            </a:r>
          </a:p>
          <a:p>
            <a:pPr lvl="2">
              <a:defRPr sz="1800"/>
            </a:pPr>
            <a:r>
              <a:rPr sz="3200"/>
              <a:t>Уровень текста 3</a:t>
            </a:r>
          </a:p>
          <a:p>
            <a:pPr lvl="3">
              <a:defRPr sz="1800"/>
            </a:pPr>
            <a:r>
              <a:rPr sz="3200"/>
              <a:t>Уровень текста 4</a:t>
            </a:r>
          </a:p>
          <a:p>
            <a:pPr lvl="4">
              <a:defRPr sz="1800"/>
            </a:pPr>
            <a:r>
              <a:rPr sz="3200"/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Уровень текста 1</a:t>
            </a:r>
          </a:p>
          <a:p>
            <a:pPr lvl="1">
              <a:defRPr sz="1800"/>
            </a:pPr>
            <a:r>
              <a:rPr sz="2800"/>
              <a:t>Уровень текста 2</a:t>
            </a:r>
          </a:p>
          <a:p>
            <a:pPr lvl="2">
              <a:defRPr sz="1800"/>
            </a:pPr>
            <a:r>
              <a:rPr sz="2800"/>
              <a:t>Уровень текста 3</a:t>
            </a:r>
          </a:p>
          <a:p>
            <a:pPr lvl="3">
              <a:defRPr sz="1800"/>
            </a:pPr>
            <a:r>
              <a:rPr sz="2800"/>
              <a:t>Уровень текста 4</a:t>
            </a:r>
          </a:p>
          <a:p>
            <a:pPr lvl="4">
              <a:defRPr sz="1800"/>
            </a:pPr>
            <a:r>
              <a:rPr sz="2800"/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Уровень текста 1</a:t>
            </a:r>
          </a:p>
          <a:p>
            <a:pPr lvl="1">
              <a:defRPr sz="1800"/>
            </a:pPr>
            <a:r>
              <a:rPr sz="3600"/>
              <a:t>Уровень текста 2</a:t>
            </a:r>
          </a:p>
          <a:p>
            <a:pPr lvl="2">
              <a:defRPr sz="1800"/>
            </a:pPr>
            <a:r>
              <a:rPr sz="3600"/>
              <a:t>Уровень текста 3</a:t>
            </a:r>
          </a:p>
          <a:p>
            <a:pPr lvl="3">
              <a:defRPr sz="1800"/>
            </a:pPr>
            <a:r>
              <a:rPr sz="3600"/>
              <a:t>Уровень текста 4</a:t>
            </a:r>
          </a:p>
          <a:p>
            <a:pPr lvl="4">
              <a:defRPr sz="1800"/>
            </a:pPr>
            <a:r>
              <a:rPr sz="3600"/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Кавыч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Уровень текста 1</a:t>
            </a:r>
          </a:p>
          <a:p>
            <a:pPr lvl="1">
              <a:defRPr sz="1800"/>
            </a:pPr>
            <a:r>
              <a:rPr sz="3600"/>
              <a:t>Уровень текста 2</a:t>
            </a:r>
          </a:p>
          <a:p>
            <a:pPr lvl="2">
              <a:defRPr sz="1800"/>
            </a:pPr>
            <a:r>
              <a:rPr sz="3600"/>
              <a:t>Уровень текста 3</a:t>
            </a:r>
          </a:p>
          <a:p>
            <a:pPr lvl="3">
              <a:defRPr sz="1800"/>
            </a:pPr>
            <a:r>
              <a:rPr sz="3600"/>
              <a:t>Уровень текста 4</a:t>
            </a:r>
          </a:p>
          <a:p>
            <a:pPr lvl="4">
              <a:defRPr sz="1800"/>
            </a:pPr>
            <a:r>
              <a:rPr sz="3600"/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 spd="med"/>
  <p:hf sldNum="0" hdr="0" ftr="0" dt="0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microsoft.com/office/2007/relationships/diagramDrawing" Target="../diagrams/drawing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-14334" y="759892"/>
            <a:ext cx="13004800" cy="8352928"/>
          </a:xfrm>
          <a:prstGeom prst="rect">
            <a:avLst/>
          </a:prstGeom>
        </p:spPr>
        <p:txBody>
          <a:bodyPr>
            <a:noAutofit/>
          </a:bodyPr>
          <a:lstStyle>
            <a:lvl1pPr defTabSz="461518">
              <a:defRPr sz="6320"/>
            </a:lvl1pPr>
          </a:lstStyle>
          <a:p>
            <a:r>
              <a:rPr lang="en-US" sz="3600" dirty="0">
                <a:solidFill>
                  <a:schemeClr val="tx1"/>
                </a:solidFill>
              </a:rPr>
              <a:t>IV </a:t>
            </a:r>
            <a:r>
              <a:rPr lang="ru-RU" sz="3600" dirty="0">
                <a:solidFill>
                  <a:schemeClr val="tx1"/>
                </a:solidFill>
              </a:rPr>
              <a:t>ЕМЕЛЬЯНОВСКИЕ ЧТЕНИЯ </a:t>
            </a: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>Аграрная наука на современном этапе: </a:t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>состояние, проблемы, перспективы</a:t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6000" dirty="0">
                <a:solidFill>
                  <a:schemeClr val="tx1"/>
                </a:solidFill>
              </a:rPr>
              <a:t/>
            </a:r>
            <a:br>
              <a:rPr lang="ru-RU" sz="60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>«О НАПРАВЛЕНИЯХ РАЗРАБОТКИ СТРАТЕГИИ УСТОЙЧИВОГО РАЗВИТИЕ</a:t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>СЕЛЬСКИХ ТЕРРИТОРИЙ» </a:t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/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>Евгений Борисович Шулепов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1400" dirty="0"/>
              <a:t>Вологда – Молочное, 2020 г.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-14334" y="-9836"/>
            <a:ext cx="13033467" cy="727145"/>
            <a:chOff x="-14334" y="-9836"/>
            <a:chExt cx="13033467" cy="727145"/>
          </a:xfrm>
        </p:grpSpPr>
        <p:pic>
          <p:nvPicPr>
            <p:cNvPr id="4" name="Picture 2" descr="http://www.gosduma.net/tpl/print/img/ru_logo.png?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390" y="-6591"/>
              <a:ext cx="6724650" cy="723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http://www.gosduma.net/tpl/print/img/ru_logo.png?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310" t="67555" b="-1"/>
            <a:stretch/>
          </p:blipFill>
          <p:spPr bwMode="auto">
            <a:xfrm>
              <a:off x="3101690" y="353736"/>
              <a:ext cx="1324050" cy="2348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gosduma.net/tpl/print/img/ru_logo.png?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310" t="67555" b="-1"/>
            <a:stretch/>
          </p:blipFill>
          <p:spPr bwMode="auto">
            <a:xfrm>
              <a:off x="3101690" y="0"/>
              <a:ext cx="9917443" cy="7173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gosduma.net/tpl/print/img/ru_logo.png?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035" b="43105"/>
            <a:stretch/>
          </p:blipFill>
          <p:spPr bwMode="auto">
            <a:xfrm>
              <a:off x="3134095" y="71737"/>
              <a:ext cx="4032448" cy="411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gosduma.net/tpl/print/img/ru_logo.png?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310" t="67555" b="-1"/>
            <a:stretch/>
          </p:blipFill>
          <p:spPr bwMode="auto">
            <a:xfrm>
              <a:off x="-14334" y="-9836"/>
              <a:ext cx="432058" cy="727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C08A7307-D02E-411B-B0E1-0CC7B9EE7194}"/>
              </a:ext>
            </a:extLst>
          </p:cNvPr>
          <p:cNvSpPr/>
          <p:nvPr/>
        </p:nvSpPr>
        <p:spPr>
          <a:xfrm>
            <a:off x="10787640" y="114267"/>
            <a:ext cx="22108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www.eshulepov.ru</a:t>
            </a:r>
            <a:endParaRPr lang="ru-RU" sz="2000"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525736" y="700336"/>
            <a:ext cx="1200486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endParaRPr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14</a:t>
            </a:r>
          </a:p>
        </p:txBody>
      </p:sp>
      <p:sp>
        <p:nvSpPr>
          <p:cNvPr id="4" name="Shape 42"/>
          <p:cNvSpPr/>
          <p:nvPr/>
        </p:nvSpPr>
        <p:spPr>
          <a:xfrm>
            <a:off x="0" y="464374"/>
            <a:ext cx="130048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6350" indent="528638">
              <a:defRPr sz="1800"/>
            </a:pPr>
            <a:r>
              <a:rPr lang="ru-RU" sz="2400" b="1" dirty="0"/>
              <a:t>Сравнение бюджетного и стратегического подходов к развитию сельских территорий 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0E5FF911-43B8-4A42-941B-0A25089ECC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9889928"/>
              </p:ext>
            </p:extLst>
          </p:nvPr>
        </p:nvGraphicFramePr>
        <p:xfrm>
          <a:off x="682093" y="1220737"/>
          <a:ext cx="11881320" cy="8079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19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9935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98255">
                <a:tc>
                  <a:txBody>
                    <a:bodyPr/>
                    <a:lstStyle/>
                    <a:p>
                      <a:r>
                        <a:rPr lang="ru-RU" sz="1800" b="1" dirty="0"/>
                        <a:t>Бюджетный «сверху – вниз»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/>
                        <a:t>Стратегический «снизу – вверх»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3608">
                <a:tc>
                  <a:txBody>
                    <a:bodyPr/>
                    <a:lstStyle/>
                    <a:p>
                      <a:r>
                        <a:rPr lang="ru-RU" sz="1800" dirty="0"/>
                        <a:t>Целеполагание идет от бюджета. Есть деньги – ставим задачи и решаем их. </a:t>
                      </a:r>
                      <a:r>
                        <a:rPr lang="ru-RU" sz="1800" u="sng" dirty="0"/>
                        <a:t>Нет денег – ничего не делаем.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Целеполагание не зависит от бюджета. Сначала ставим задачи, а потом ищем ресурсы для их решения. </a:t>
                      </a:r>
                      <a:r>
                        <a:rPr lang="ru-RU" sz="1800" u="sng" dirty="0"/>
                        <a:t>Нет денег – занимаемся планированием</a:t>
                      </a:r>
                    </a:p>
                    <a:p>
                      <a:r>
                        <a:rPr lang="ru-RU" sz="1800" u="sng" dirty="0"/>
                        <a:t>и подготовкой.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5726">
                <a:tc>
                  <a:txBody>
                    <a:bodyPr/>
                    <a:lstStyle/>
                    <a:p>
                      <a:r>
                        <a:rPr lang="ru-RU" sz="1800" dirty="0"/>
                        <a:t>Упор делается на бюджетные средства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Упор делается на внебюджетные средства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0059">
                <a:tc>
                  <a:txBody>
                    <a:bodyPr/>
                    <a:lstStyle/>
                    <a:p>
                      <a:r>
                        <a:rPr lang="ru-RU" sz="1800" dirty="0"/>
                        <a:t>Участие жителей в процессах планирования, распределения и освоения средств </a:t>
                      </a:r>
                      <a:r>
                        <a:rPr lang="ru-RU" sz="1800" u="sng" dirty="0"/>
                        <a:t>минимальное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Участие жителей в процессах планирования, распределения и освоения средств </a:t>
                      </a:r>
                      <a:r>
                        <a:rPr lang="ru-RU" sz="1800" u="sng" dirty="0"/>
                        <a:t>максимальное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64314">
                <a:tc>
                  <a:txBody>
                    <a:bodyPr/>
                    <a:lstStyle/>
                    <a:p>
                      <a:r>
                        <a:rPr lang="ru-RU" sz="1800" dirty="0"/>
                        <a:t>Привлечение нефинансовых ресурсов территории</a:t>
                      </a:r>
                    </a:p>
                    <a:p>
                      <a:r>
                        <a:rPr lang="ru-RU" sz="1800" dirty="0"/>
                        <a:t>к процессам ее развития </a:t>
                      </a:r>
                      <a:r>
                        <a:rPr lang="ru-RU" sz="1800" u="sng" dirty="0"/>
                        <a:t>минимальное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Привлечение не финансовых ресурсов территории (энергии, времени, энтузиазма, интеллекта жителей и др.) к процессам ее развития </a:t>
                      </a:r>
                      <a:r>
                        <a:rPr lang="ru-RU" sz="1800" u="sng" dirty="0"/>
                        <a:t>максимальное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23608">
                <a:tc>
                  <a:txBody>
                    <a:bodyPr/>
                    <a:lstStyle/>
                    <a:p>
                      <a:r>
                        <a:rPr lang="ru-RU" sz="1800" u="sng" dirty="0"/>
                        <a:t>Ограничения по времени есть. </a:t>
                      </a:r>
                      <a:r>
                        <a:rPr lang="ru-RU" sz="1800" dirty="0"/>
                        <a:t>Сроки реализации мероприятий привязаны к срокам действия программ, бюджетам, избирательным циклам. Горизонт планирования </a:t>
                      </a:r>
                      <a:r>
                        <a:rPr lang="ru-RU" sz="1800" u="sng" dirty="0"/>
                        <a:t>от 1 до 3 лет.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sng" dirty="0"/>
                        <a:t>Ограничений по времени нет. </a:t>
                      </a:r>
                      <a:r>
                        <a:rPr lang="ru-RU" sz="1800" dirty="0"/>
                        <a:t>Сроки реализации мероприятий могут быть любыми. Горизонт планирования </a:t>
                      </a:r>
                      <a:r>
                        <a:rPr lang="ru-RU" sz="1800" u="sng" dirty="0"/>
                        <a:t>до 100 лет  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3601705"/>
                  </a:ext>
                </a:extLst>
              </a:tr>
              <a:tr h="1123608">
                <a:tc>
                  <a:txBody>
                    <a:bodyPr/>
                    <a:lstStyle/>
                    <a:p>
                      <a:r>
                        <a:rPr lang="ru-RU" sz="1800" dirty="0"/>
                        <a:t>Ограничения по числу участвующих сельских территорий </a:t>
                      </a:r>
                      <a:r>
                        <a:rPr lang="ru-RU" sz="1800" u="sng" dirty="0"/>
                        <a:t>есть и жесткие</a:t>
                      </a:r>
                      <a:r>
                        <a:rPr lang="ru-RU" sz="1800" u="none" dirty="0"/>
                        <a:t>. </a:t>
                      </a:r>
                      <a:r>
                        <a:rPr lang="ru-RU" sz="1800" dirty="0"/>
                        <a:t>Нужно выполнить множество условий, потратить много усилий, чтобы получить деньги и отчитаться за них.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Ограничений по числу участвующих сельских территорий </a:t>
                      </a:r>
                      <a:r>
                        <a:rPr lang="ru-RU" sz="1800" u="sng" dirty="0"/>
                        <a:t>нет</a:t>
                      </a:r>
                      <a:r>
                        <a:rPr lang="ru-RU" sz="1800" u="none" dirty="0"/>
                        <a:t>. </a:t>
                      </a:r>
                      <a:r>
                        <a:rPr lang="ru-RU" sz="1800" dirty="0"/>
                        <a:t>Участвовать могут одновременно все территории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88684275"/>
                  </a:ext>
                </a:extLst>
              </a:tr>
              <a:tr h="454843">
                <a:tc>
                  <a:txBody>
                    <a:bodyPr/>
                    <a:lstStyle/>
                    <a:p>
                      <a:r>
                        <a:rPr lang="ru-RU" sz="1800" dirty="0"/>
                        <a:t>Учет особенностей, потенциала</a:t>
                      </a:r>
                      <a:r>
                        <a:rPr lang="ru-RU" sz="1800" baseline="0" dirty="0"/>
                        <a:t> и проблем </a:t>
                      </a:r>
                      <a:r>
                        <a:rPr lang="ru-RU" sz="1800" dirty="0"/>
                        <a:t>отдельного</a:t>
                      </a:r>
                      <a:r>
                        <a:rPr lang="ru-RU" sz="1800" baseline="0" dirty="0"/>
                        <a:t> поселения </a:t>
                      </a:r>
                      <a:r>
                        <a:rPr lang="ru-RU" sz="1800" u="sng" baseline="0" dirty="0"/>
                        <a:t>минимальный</a:t>
                      </a:r>
                      <a:endParaRPr lang="ru-RU" sz="18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Учет особенностей, потенциала</a:t>
                      </a:r>
                      <a:r>
                        <a:rPr lang="ru-RU" sz="1800" baseline="0" dirty="0"/>
                        <a:t> и проблем </a:t>
                      </a:r>
                      <a:r>
                        <a:rPr lang="ru-RU" sz="1800" dirty="0"/>
                        <a:t>отдельного</a:t>
                      </a:r>
                      <a:r>
                        <a:rPr lang="ru-RU" sz="1800" baseline="0" dirty="0"/>
                        <a:t> поселения </a:t>
                      </a:r>
                      <a:r>
                        <a:rPr lang="ru-RU" sz="1800" u="sng" baseline="0" dirty="0"/>
                        <a:t>максимальный</a:t>
                      </a:r>
                      <a:endParaRPr lang="ru-RU" sz="1800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ru-RU" sz="1800" dirty="0"/>
                        <a:t>Требования к квалификации и ответственности региональных и муниципальных чиновников </a:t>
                      </a:r>
                      <a:r>
                        <a:rPr lang="ru-RU" sz="1800" u="sng" dirty="0"/>
                        <a:t>средние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Требования к квалификации и ответственности региональных и муниципальных чиновников </a:t>
                      </a:r>
                      <a:r>
                        <a:rPr lang="ru-RU" sz="1800" u="sng" dirty="0"/>
                        <a:t>высокие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ru-RU" sz="1800" u="sng" dirty="0"/>
                        <a:t>Комплексность</a:t>
                      </a:r>
                      <a:r>
                        <a:rPr lang="ru-RU" sz="1800" u="none" dirty="0"/>
                        <a:t> развития обеспечивается только на уровне страны, на региональном уровне частично, на муниципальном уровне не обеспечивается  </a:t>
                      </a:r>
                      <a:endParaRPr lang="ru-RU" sz="18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sng" dirty="0"/>
                        <a:t>Комплексность</a:t>
                      </a:r>
                      <a:r>
                        <a:rPr lang="ru-RU" sz="1800" u="none" dirty="0"/>
                        <a:t> развития обеспечивается на уровне страны, на уровне региона, на уровне конкретной сельской территории  </a:t>
                      </a:r>
                      <a:endParaRPr lang="ru-RU" sz="1800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371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752488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7744" y="4012704"/>
            <a:ext cx="120759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2. ЗАКОНОДАТЕЛЬНЫЕ ОГРАНИЧЕНИЯ</a:t>
            </a:r>
          </a:p>
          <a:p>
            <a:r>
              <a:rPr lang="ru-RU" b="1" dirty="0"/>
              <a:t>И ПРОТИВОРЕЧИЯ, ДЕЛАЮЩИЕ СЕЛЬСКИЕ ТЕРРИТОРИИ НЕПРИВЛЕКАТЕЛЬНЫМИ</a:t>
            </a:r>
          </a:p>
          <a:p>
            <a:r>
              <a:rPr lang="ru-RU" b="1" dirty="0"/>
              <a:t>ДЛЯ ЖИЗНИ И ВЕДЕНИЯ БИЗНЕСА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xmlns="" val="375683687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525736" y="700336"/>
            <a:ext cx="1200486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endParaRPr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16</a:t>
            </a:r>
          </a:p>
        </p:txBody>
      </p:sp>
      <p:sp>
        <p:nvSpPr>
          <p:cNvPr id="4" name="Shape 42"/>
          <p:cNvSpPr/>
          <p:nvPr/>
        </p:nvSpPr>
        <p:spPr>
          <a:xfrm>
            <a:off x="381720" y="753517"/>
            <a:ext cx="12313368" cy="8166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6350" indent="528638">
              <a:defRPr sz="1800"/>
            </a:pPr>
            <a:r>
              <a:rPr lang="ru-RU" sz="2800" dirty="0"/>
              <a:t>Экономика сельских территории России в последние годы развивается преимущественно за счет развития крупного сельхозпроизводства. </a:t>
            </a:r>
          </a:p>
          <a:p>
            <a:pPr marL="6350" indent="528638">
              <a:defRPr sz="1800"/>
            </a:pPr>
            <a:r>
              <a:rPr lang="ru-RU" sz="2800" dirty="0"/>
              <a:t>Это создает множество рисков, присущих моногородам  </a:t>
            </a:r>
          </a:p>
          <a:p>
            <a:pPr marL="6350" indent="528638">
              <a:defRPr sz="1800"/>
            </a:pPr>
            <a:endParaRPr lang="ru-RU" sz="2000" b="1" dirty="0"/>
          </a:p>
          <a:p>
            <a:pPr marL="6350" indent="528638">
              <a:tabLst>
                <a:tab pos="534988" algn="l"/>
              </a:tabLst>
              <a:defRPr sz="1800"/>
            </a:pPr>
            <a:r>
              <a:rPr lang="ru-RU" sz="2800" dirty="0"/>
              <a:t>Доля сельского хозяйства в ВВП страны в период с 1990 по 2018 гг. сократилась с 16,5 до 5,7%. При этом доля занятых</a:t>
            </a:r>
          </a:p>
          <a:p>
            <a:pPr marL="6350" indent="528638">
              <a:tabLst>
                <a:tab pos="534988" algn="l"/>
              </a:tabLst>
              <a:defRPr sz="1800"/>
            </a:pPr>
            <a:r>
              <a:rPr lang="ru-RU" sz="2800" dirty="0"/>
              <a:t>составляет порядка 9%. </a:t>
            </a:r>
          </a:p>
          <a:p>
            <a:pPr marL="6350" indent="528638">
              <a:tabLst>
                <a:tab pos="534988" algn="l"/>
              </a:tabLst>
              <a:defRPr sz="1800"/>
            </a:pPr>
            <a:endParaRPr lang="ru-RU" sz="2000" dirty="0"/>
          </a:p>
          <a:p>
            <a:pPr marL="6350" indent="528638">
              <a:tabLst>
                <a:tab pos="534988" algn="l"/>
              </a:tabLst>
              <a:defRPr sz="1800"/>
            </a:pPr>
            <a:r>
              <a:rPr lang="ru-RU" sz="2800" dirty="0"/>
              <a:t>Объём сельскохозяйственного производства в России</a:t>
            </a:r>
          </a:p>
          <a:p>
            <a:pPr marL="6350" indent="528638">
              <a:tabLst>
                <a:tab pos="534988" algn="l"/>
              </a:tabLst>
              <a:defRPr sz="1800"/>
            </a:pPr>
            <a:r>
              <a:rPr lang="ru-RU" sz="2800" dirty="0"/>
              <a:t>в 2017 году составил 5,7 трлн. рублей.</a:t>
            </a:r>
            <a:r>
              <a:rPr lang="ru-RU" sz="2800" b="1" dirty="0"/>
              <a:t> </a:t>
            </a:r>
          </a:p>
          <a:p>
            <a:pPr marL="6350" indent="528638">
              <a:tabLst>
                <a:tab pos="534988" algn="l"/>
              </a:tabLst>
              <a:defRPr sz="1800"/>
            </a:pPr>
            <a:endParaRPr lang="ru-RU" sz="2000" dirty="0"/>
          </a:p>
          <a:p>
            <a:pPr marL="6350" indent="528638">
              <a:tabLst>
                <a:tab pos="534988" algn="l"/>
              </a:tabLst>
              <a:defRPr sz="1800"/>
            </a:pPr>
            <a:r>
              <a:rPr lang="ru-RU" sz="2800" dirty="0"/>
              <a:t>Эта динамика указывает на необходимость повышения производительности труда на селе, открытия там новых производств </a:t>
            </a:r>
          </a:p>
          <a:p>
            <a:pPr marL="6350" indent="528638">
              <a:tabLst>
                <a:tab pos="534988" algn="l"/>
              </a:tabLst>
              <a:defRPr sz="1800"/>
            </a:pPr>
            <a:r>
              <a:rPr lang="ru-RU" sz="2800" u="sng" dirty="0"/>
              <a:t>в различных отраслях.</a:t>
            </a:r>
            <a:r>
              <a:rPr lang="ru-RU" sz="2800" dirty="0"/>
              <a:t> </a:t>
            </a:r>
          </a:p>
          <a:p>
            <a:pPr marL="6350" indent="528638">
              <a:tabLst>
                <a:tab pos="534988" algn="l"/>
              </a:tabLst>
              <a:defRPr sz="1800"/>
            </a:pPr>
            <a:endParaRPr lang="ru-RU" sz="2000" b="1" dirty="0"/>
          </a:p>
          <a:p>
            <a:pPr marL="6350" indent="528638">
              <a:tabLst>
                <a:tab pos="534988" algn="l"/>
              </a:tabLst>
              <a:defRPr sz="1800"/>
            </a:pPr>
            <a:r>
              <a:rPr lang="ru-RU" sz="2800" b="1" dirty="0"/>
              <a:t>Нужно ставить задачу увеличения количественных показателей производства продукции на селе в 2-3 раза! </a:t>
            </a:r>
          </a:p>
          <a:p>
            <a:pPr marL="6350" indent="528638">
              <a:tabLst>
                <a:tab pos="534988" algn="l"/>
              </a:tabLst>
              <a:defRPr sz="1800"/>
            </a:pPr>
            <a:endParaRPr lang="ru-RU" sz="2000" b="1" dirty="0"/>
          </a:p>
          <a:p>
            <a:pPr marL="6350" indent="528638">
              <a:tabLst>
                <a:tab pos="534988" algn="l"/>
              </a:tabLst>
              <a:defRPr sz="1800"/>
            </a:pPr>
            <a:r>
              <a:rPr lang="ru-RU" sz="2800" b="1" dirty="0"/>
              <a:t>Тогда село сможет само себя обеспечивать и иметь возможности</a:t>
            </a:r>
          </a:p>
          <a:p>
            <a:pPr marL="6350" indent="528638">
              <a:tabLst>
                <a:tab pos="534988" algn="l"/>
              </a:tabLst>
              <a:defRPr sz="1800"/>
            </a:pPr>
            <a:r>
              <a:rPr lang="ru-RU" sz="2800" b="1" dirty="0"/>
              <a:t>для инвестирования в собственное развитие! </a:t>
            </a:r>
            <a:endParaRPr lang="ru-RU" sz="2800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18</a:t>
            </a:r>
          </a:p>
        </p:txBody>
      </p:sp>
      <p:pic>
        <p:nvPicPr>
          <p:cNvPr id="2050" name="Picture 2" descr="Картинки по запросу пашн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04" r="2568"/>
          <a:stretch/>
        </p:blipFill>
        <p:spPr bwMode="auto">
          <a:xfrm>
            <a:off x="680244" y="2018376"/>
            <a:ext cx="3546461" cy="264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лес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71"/>
          <a:stretch/>
        </p:blipFill>
        <p:spPr bwMode="auto">
          <a:xfrm>
            <a:off x="4630192" y="2018376"/>
            <a:ext cx="3647643" cy="264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34648" y="2018376"/>
            <a:ext cx="3523200" cy="2642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9564" y="412586"/>
            <a:ext cx="117274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На селе все нельзя!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0244" y="1380927"/>
            <a:ext cx="354646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Земля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30192" y="1380927"/>
            <a:ext cx="364764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2663" lvl="0" algn="l">
              <a:defRPr sz="1800"/>
            </a:pPr>
            <a:r>
              <a:rPr lang="ru-RU" sz="3400" dirty="0"/>
              <a:t>   Лес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734648" y="1380927"/>
            <a:ext cx="3523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Вода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5341367"/>
            <a:ext cx="44074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2663" lvl="0">
              <a:defRPr sz="1800"/>
            </a:pPr>
            <a:r>
              <a:rPr lang="ru-RU" sz="3400" dirty="0"/>
              <a:t>Газ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30192" y="5341367"/>
            <a:ext cx="36476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 sz="1800"/>
            </a:pPr>
            <a:r>
              <a:rPr lang="ru-RU" sz="3400" dirty="0"/>
              <a:t>Электроэнергия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125038" y="5377775"/>
            <a:ext cx="4099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2663" lvl="0" algn="l">
              <a:defRPr sz="1800"/>
            </a:pPr>
            <a:r>
              <a:rPr lang="ru-RU" sz="3400" dirty="0"/>
              <a:t>Карьеры и др.</a:t>
            </a:r>
          </a:p>
        </p:txBody>
      </p:sp>
      <p:pic>
        <p:nvPicPr>
          <p:cNvPr id="1026" name="Picture 2" descr="https://kirov-portal.ru/upload/original/news/ae9/ae98542d8e3970f038a0a1ea588523c1.jpg">
            <a:extLst>
              <a:ext uri="{FF2B5EF4-FFF2-40B4-BE49-F238E27FC236}">
                <a16:creationId xmlns:a16="http://schemas.microsoft.com/office/drawing/2014/main" xmlns="" id="{695907EC-8B5E-4E10-882A-6BA5DA04A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946" y="6308833"/>
            <a:ext cx="3574801" cy="238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s10.stc.all.kpcdn.net/share/i/12/4429135/inx960x640.jpg">
            <a:extLst>
              <a:ext uri="{FF2B5EF4-FFF2-40B4-BE49-F238E27FC236}">
                <a16:creationId xmlns:a16="http://schemas.microsoft.com/office/drawing/2014/main" xmlns="" id="{5750FFD0-8373-46F2-B50D-CA138B37A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1330" y="6301254"/>
            <a:ext cx="3576590" cy="238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s.gorodvo.ru/localStorage/news/c4/01/b1/4d/c401b14d_resizedScaled_1020to573.jpg">
            <a:extLst>
              <a:ext uri="{FF2B5EF4-FFF2-40B4-BE49-F238E27FC236}">
                <a16:creationId xmlns:a16="http://schemas.microsoft.com/office/drawing/2014/main" xmlns="" id="{68E40D2B-3558-4C0F-85A9-7EF2DC1EBE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773"/>
          <a:stretch/>
        </p:blipFill>
        <p:spPr bwMode="auto">
          <a:xfrm>
            <a:off x="8631753" y="6351477"/>
            <a:ext cx="3636102" cy="234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люс 15"/>
          <p:cNvSpPr/>
          <p:nvPr/>
        </p:nvSpPr>
        <p:spPr>
          <a:xfrm rot="18927301">
            <a:off x="-245325" y="669645"/>
            <a:ext cx="5388354" cy="5348744"/>
          </a:xfrm>
          <a:prstGeom prst="mathPlus">
            <a:avLst>
              <a:gd name="adj1" fmla="val 4860"/>
            </a:avLst>
          </a:prstGeom>
          <a:solidFill>
            <a:srgbClr val="FF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7" name="Плюс 16"/>
          <p:cNvSpPr/>
          <p:nvPr/>
        </p:nvSpPr>
        <p:spPr>
          <a:xfrm rot="18906185">
            <a:off x="3859131" y="669644"/>
            <a:ext cx="5388354" cy="5348744"/>
          </a:xfrm>
          <a:prstGeom prst="mathPlus">
            <a:avLst>
              <a:gd name="adj1" fmla="val 4860"/>
            </a:avLst>
          </a:prstGeom>
          <a:solidFill>
            <a:srgbClr val="FF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Плюс 17"/>
          <p:cNvSpPr/>
          <p:nvPr/>
        </p:nvSpPr>
        <p:spPr>
          <a:xfrm rot="18906185">
            <a:off x="7892412" y="669943"/>
            <a:ext cx="5388354" cy="5348744"/>
          </a:xfrm>
          <a:prstGeom prst="mathPlus">
            <a:avLst>
              <a:gd name="adj1" fmla="val 4860"/>
            </a:avLst>
          </a:prstGeom>
          <a:solidFill>
            <a:srgbClr val="FF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9" name="Плюс 18"/>
          <p:cNvSpPr/>
          <p:nvPr/>
        </p:nvSpPr>
        <p:spPr>
          <a:xfrm rot="18906185">
            <a:off x="-100477" y="4846406"/>
            <a:ext cx="5388354" cy="5348744"/>
          </a:xfrm>
          <a:prstGeom prst="mathPlus">
            <a:avLst>
              <a:gd name="adj1" fmla="val 4860"/>
            </a:avLst>
          </a:prstGeom>
          <a:solidFill>
            <a:srgbClr val="FF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0" name="Плюс 19"/>
          <p:cNvSpPr/>
          <p:nvPr/>
        </p:nvSpPr>
        <p:spPr>
          <a:xfrm rot="18906185">
            <a:off x="3931972" y="4846406"/>
            <a:ext cx="5388354" cy="5348744"/>
          </a:xfrm>
          <a:prstGeom prst="mathPlus">
            <a:avLst>
              <a:gd name="adj1" fmla="val 4860"/>
            </a:avLst>
          </a:prstGeom>
          <a:solidFill>
            <a:srgbClr val="FF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1" name="Плюс 20"/>
          <p:cNvSpPr/>
          <p:nvPr/>
        </p:nvSpPr>
        <p:spPr>
          <a:xfrm rot="18906185">
            <a:off x="7892412" y="4846406"/>
            <a:ext cx="5388354" cy="5348744"/>
          </a:xfrm>
          <a:prstGeom prst="mathPlus">
            <a:avLst>
              <a:gd name="adj1" fmla="val 4860"/>
            </a:avLst>
          </a:prstGeom>
          <a:solidFill>
            <a:srgbClr val="FF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9267785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24136"/>
            <a:ext cx="130048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На селе нужно развивать не только животноводство, но и другие направления сельского хозяйства. </a:t>
            </a:r>
          </a:p>
          <a:p>
            <a:endParaRPr lang="ru-RU" sz="1000" dirty="0"/>
          </a:p>
          <a:p>
            <a:r>
              <a:rPr lang="ru-RU" sz="3200" b="1" dirty="0"/>
              <a:t>Необходимо создать условия для развития </a:t>
            </a:r>
          </a:p>
          <a:p>
            <a:r>
              <a:rPr lang="ru-RU" sz="3200" b="1" dirty="0"/>
              <a:t>многоукладной местной экономики!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solidFill>
                  <a:srgbClr val="000000"/>
                </a:solidFill>
              </a:rPr>
              <a:t>19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2946" name="Picture 2" descr="Выращивание цвет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034" y="2860576"/>
            <a:ext cx="3980729" cy="2643206"/>
          </a:xfrm>
          <a:prstGeom prst="rect">
            <a:avLst/>
          </a:prstGeom>
          <a:noFill/>
        </p:spPr>
      </p:pic>
      <p:pic>
        <p:nvPicPr>
          <p:cNvPr id="82948" name="Picture 4" descr="Выращивание зелен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2220" y="2860576"/>
            <a:ext cx="3980729" cy="2643206"/>
          </a:xfrm>
          <a:prstGeom prst="rect">
            <a:avLst/>
          </a:prstGeom>
          <a:noFill/>
        </p:spPr>
      </p:pic>
      <p:pic>
        <p:nvPicPr>
          <p:cNvPr id="82950" name="Picture 6" descr="http://www.ideibiznesa.org/wp-content/uploads/proizvodstvo-kombikorma-250x166.jpg"/>
          <p:cNvPicPr>
            <a:picLocks noChangeAspect="1" noChangeArrowheads="1"/>
          </p:cNvPicPr>
          <p:nvPr/>
        </p:nvPicPr>
        <p:blipFill rotWithShape="1">
          <a:blip r:embed="rId5" cstate="print"/>
          <a:srcRect b="2287"/>
          <a:stretch/>
        </p:blipFill>
        <p:spPr bwMode="auto">
          <a:xfrm>
            <a:off x="8751407" y="2860576"/>
            <a:ext cx="4118507" cy="2653120"/>
          </a:xfrm>
          <a:prstGeom prst="rect">
            <a:avLst/>
          </a:prstGeom>
          <a:noFill/>
        </p:spPr>
      </p:pic>
      <p:pic>
        <p:nvPicPr>
          <p:cNvPr id="82952" name="Picture 8" descr="http://www.ideibiznesa.org/wp-content/uploads/proizvodstvo-slivochnogo-masla-250x1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9229" y="6347883"/>
            <a:ext cx="3980729" cy="2643206"/>
          </a:xfrm>
          <a:prstGeom prst="rect">
            <a:avLst/>
          </a:prstGeom>
          <a:noFill/>
        </p:spPr>
      </p:pic>
      <p:pic>
        <p:nvPicPr>
          <p:cNvPr id="82956" name="Picture 12" descr="Разведение курей"/>
          <p:cNvPicPr>
            <a:picLocks noChangeAspect="1" noChangeArrowheads="1"/>
          </p:cNvPicPr>
          <p:nvPr/>
        </p:nvPicPr>
        <p:blipFill rotWithShape="1">
          <a:blip r:embed="rId7" cstate="print"/>
          <a:srcRect b="2849"/>
          <a:stretch/>
        </p:blipFill>
        <p:spPr bwMode="auto">
          <a:xfrm>
            <a:off x="8751407" y="6364396"/>
            <a:ext cx="4118507" cy="2626694"/>
          </a:xfrm>
          <a:prstGeom prst="rect">
            <a:avLst/>
          </a:prstGeom>
          <a:noFill/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DA0FCA8-3602-4B23-8C89-0671A01D7E8A}"/>
              </a:ext>
            </a:extLst>
          </p:cNvPr>
          <p:cNvSpPr/>
          <p:nvPr/>
        </p:nvSpPr>
        <p:spPr>
          <a:xfrm>
            <a:off x="430169" y="5565181"/>
            <a:ext cx="354646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Цветоводство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EB7D49E6-8F6F-4F40-976E-68945B153368}"/>
              </a:ext>
            </a:extLst>
          </p:cNvPr>
          <p:cNvSpPr/>
          <p:nvPr/>
        </p:nvSpPr>
        <p:spPr>
          <a:xfrm>
            <a:off x="4596538" y="5575790"/>
            <a:ext cx="38031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Растениеводство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5F00F847-3376-44F6-804D-4D42A1CEF428}"/>
              </a:ext>
            </a:extLst>
          </p:cNvPr>
          <p:cNvSpPr/>
          <p:nvPr/>
        </p:nvSpPr>
        <p:spPr>
          <a:xfrm>
            <a:off x="8771432" y="5614629"/>
            <a:ext cx="406914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Кормопроизводство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9D78233-4E2D-4341-9B02-303AC540160A}"/>
              </a:ext>
            </a:extLst>
          </p:cNvPr>
          <p:cNvSpPr/>
          <p:nvPr/>
        </p:nvSpPr>
        <p:spPr>
          <a:xfrm>
            <a:off x="0" y="9032174"/>
            <a:ext cx="44822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Масло- и сыроделие 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4BF27E4-E4A7-4C4E-B5BB-8391141B8A5F}"/>
              </a:ext>
            </a:extLst>
          </p:cNvPr>
          <p:cNvSpPr/>
          <p:nvPr/>
        </p:nvSpPr>
        <p:spPr>
          <a:xfrm>
            <a:off x="8726509" y="9020341"/>
            <a:ext cx="406914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Птицеводство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413C2F1-C85B-44AE-A7A0-EB6B1360A78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5541"/>
          <a:stretch/>
        </p:blipFill>
        <p:spPr>
          <a:xfrm>
            <a:off x="4482220" y="6359716"/>
            <a:ext cx="3980729" cy="2631373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2DA147E9-4A43-40F1-9AEE-E79AB763F4F8}"/>
              </a:ext>
            </a:extLst>
          </p:cNvPr>
          <p:cNvSpPr/>
          <p:nvPr/>
        </p:nvSpPr>
        <p:spPr>
          <a:xfrm>
            <a:off x="4482220" y="9033619"/>
            <a:ext cx="398072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Пчеловодство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1732233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84967"/>
            <a:ext cx="13004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Можно организовать более 2000 видов различных производств!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20</a:t>
            </a:r>
          </a:p>
        </p:txBody>
      </p:sp>
      <p:pic>
        <p:nvPicPr>
          <p:cNvPr id="2050" name="Picture 2" descr="http://cutismaster.netdo.ru/filemanager/%D0%BA%D0%BE%D0%B6%D0%B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630" y="2338915"/>
            <a:ext cx="3997022" cy="2627937"/>
          </a:xfrm>
          <a:prstGeom prst="rect">
            <a:avLst/>
          </a:prstGeom>
          <a:noFill/>
        </p:spPr>
      </p:pic>
      <p:pic>
        <p:nvPicPr>
          <p:cNvPr id="2052" name="Picture 4" descr="http://telegrafist.net/wp-content/uploads/2015/11/fotolia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2875" y="2344375"/>
            <a:ext cx="3997022" cy="2632678"/>
          </a:xfrm>
          <a:prstGeom prst="rect">
            <a:avLst/>
          </a:prstGeom>
          <a:noFill/>
        </p:spPr>
      </p:pic>
      <p:pic>
        <p:nvPicPr>
          <p:cNvPr id="2056" name="Picture 8" descr="http://mzsmm.ru/images/production/PC130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63120" y="2349116"/>
            <a:ext cx="3995538" cy="2627937"/>
          </a:xfrm>
          <a:prstGeom prst="rect">
            <a:avLst/>
          </a:prstGeom>
          <a:noFill/>
        </p:spPr>
      </p:pic>
      <p:pic>
        <p:nvPicPr>
          <p:cNvPr id="2058" name="Picture 10" descr="http://www.cporu.ru/images/stati/pirozhnye.jpg"/>
          <p:cNvPicPr>
            <a:picLocks noChangeAspect="1" noChangeArrowheads="1"/>
          </p:cNvPicPr>
          <p:nvPr/>
        </p:nvPicPr>
        <p:blipFill>
          <a:blip r:embed="rId6" cstate="print"/>
          <a:srcRect r="6550"/>
          <a:stretch>
            <a:fillRect/>
          </a:stretch>
        </p:blipFill>
        <p:spPr bwMode="auto">
          <a:xfrm>
            <a:off x="351196" y="5976211"/>
            <a:ext cx="4009940" cy="2627938"/>
          </a:xfrm>
          <a:prstGeom prst="rect">
            <a:avLst/>
          </a:prstGeom>
          <a:noFill/>
        </p:spPr>
      </p:pic>
      <p:pic>
        <p:nvPicPr>
          <p:cNvPr id="2060" name="Picture 12" descr="http://museum-design.ru/wp-content/uploads/Wooden-garden-furniture-12.jpg"/>
          <p:cNvPicPr>
            <a:picLocks noChangeAspect="1" noChangeArrowheads="1"/>
          </p:cNvPicPr>
          <p:nvPr/>
        </p:nvPicPr>
        <p:blipFill>
          <a:blip r:embed="rId7" cstate="print"/>
          <a:srcRect t="2381" r="6272"/>
          <a:stretch>
            <a:fillRect/>
          </a:stretch>
        </p:blipFill>
        <p:spPr bwMode="auto">
          <a:xfrm>
            <a:off x="4620216" y="5976211"/>
            <a:ext cx="3997022" cy="2612847"/>
          </a:xfrm>
          <a:prstGeom prst="rect">
            <a:avLst/>
          </a:prstGeom>
          <a:noFill/>
        </p:spPr>
      </p:pic>
      <p:pic>
        <p:nvPicPr>
          <p:cNvPr id="2062" name="Picture 14" descr="http://www.inform-guru.com.ua/wp-content/uploads/store-1338629_960_720.jpg"/>
          <p:cNvPicPr>
            <a:picLocks noChangeAspect="1" noChangeArrowheads="1"/>
          </p:cNvPicPr>
          <p:nvPr/>
        </p:nvPicPr>
        <p:blipFill>
          <a:blip r:embed="rId8" cstate="print"/>
          <a:srcRect l="4750" r="9712"/>
          <a:stretch>
            <a:fillRect/>
          </a:stretch>
        </p:blipFill>
        <p:spPr bwMode="auto">
          <a:xfrm>
            <a:off x="8865148" y="5976212"/>
            <a:ext cx="4009939" cy="2627937"/>
          </a:xfrm>
          <a:prstGeom prst="rect">
            <a:avLst/>
          </a:prstGeom>
          <a:noFill/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263878B5-2D4D-4310-B516-D4E99A2397E3}"/>
              </a:ext>
            </a:extLst>
          </p:cNvPr>
          <p:cNvSpPr/>
          <p:nvPr/>
        </p:nvSpPr>
        <p:spPr>
          <a:xfrm>
            <a:off x="322630" y="5163755"/>
            <a:ext cx="39970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Кожевенное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C8552496-CC71-4FC3-AD05-BAB97E40D081}"/>
              </a:ext>
            </a:extLst>
          </p:cNvPr>
          <p:cNvSpPr/>
          <p:nvPr/>
        </p:nvSpPr>
        <p:spPr>
          <a:xfrm>
            <a:off x="342431" y="8780907"/>
            <a:ext cx="40099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Кондитерское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1545C0D5-BAFC-462A-A22E-71357BCC80AF}"/>
              </a:ext>
            </a:extLst>
          </p:cNvPr>
          <p:cNvSpPr/>
          <p:nvPr/>
        </p:nvSpPr>
        <p:spPr>
          <a:xfrm>
            <a:off x="4602775" y="8780906"/>
            <a:ext cx="40099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Мебельное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4F820F3-D476-4643-8323-17F2D1A32C67}"/>
              </a:ext>
            </a:extLst>
          </p:cNvPr>
          <p:cNvSpPr/>
          <p:nvPr/>
        </p:nvSpPr>
        <p:spPr>
          <a:xfrm>
            <a:off x="4361136" y="5163755"/>
            <a:ext cx="39970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ИТ, дизайн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53AF5ADC-2C75-4635-9F5F-EEDE5B1148AB}"/>
              </a:ext>
            </a:extLst>
          </p:cNvPr>
          <p:cNvSpPr/>
          <p:nvPr/>
        </p:nvSpPr>
        <p:spPr>
          <a:xfrm>
            <a:off x="8861637" y="5118282"/>
            <a:ext cx="399702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Металлообработка</a:t>
            </a: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83AC31D-9989-4EB8-B02D-2753D5467EF5}"/>
              </a:ext>
            </a:extLst>
          </p:cNvPr>
          <p:cNvSpPr/>
          <p:nvPr/>
        </p:nvSpPr>
        <p:spPr>
          <a:xfrm>
            <a:off x="8865148" y="8791109"/>
            <a:ext cx="40099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/>
              <a:t>Одежда 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326670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525736" y="700336"/>
            <a:ext cx="1200486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endParaRPr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23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C2F7544-6794-41F3-A2A2-DF66E7749B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32" b="4193"/>
          <a:stretch/>
        </p:blipFill>
        <p:spPr>
          <a:xfrm>
            <a:off x="827038" y="145038"/>
            <a:ext cx="11552318" cy="946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6443507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14">
            <a:extLst>
              <a:ext uri="{FF2B5EF4-FFF2-40B4-BE49-F238E27FC236}">
                <a16:creationId xmlns:a16="http://schemas.microsoft.com/office/drawing/2014/main" xmlns="" id="{F23112D5-2FDF-47D7-9226-0B66CA57D0DA}"/>
              </a:ext>
            </a:extLst>
          </p:cNvPr>
          <p:cNvSpPr txBox="1">
            <a:spLocks noGrp="1"/>
          </p:cNvSpPr>
          <p:nvPr/>
        </p:nvSpPr>
        <p:spPr bwMode="auto">
          <a:xfrm>
            <a:off x="11785600" y="9234312"/>
            <a:ext cx="1083733" cy="51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1707">
              <a:solidFill>
                <a:srgbClr val="000000"/>
              </a:solidFill>
            </a:endParaRPr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xmlns="" id="{AC47006D-8463-49EC-952E-0FBC19E48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7433"/>
            <a:ext cx="130048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dirty="0">
                <a:solidFill>
                  <a:schemeClr val="tx1"/>
                </a:solidFill>
              </a:rPr>
              <a:t>Условия программы «Сельская ипотека»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92F93E1-27DF-470E-8982-C711F90387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76" t="8859" r="3489" b="4517"/>
          <a:stretch/>
        </p:blipFill>
        <p:spPr>
          <a:xfrm>
            <a:off x="669752" y="2068488"/>
            <a:ext cx="12047016" cy="63367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B23C1EC-67FE-41FB-AC0A-2030E3B16318}"/>
              </a:ext>
            </a:extLst>
          </p:cNvPr>
          <p:cNvSpPr txBox="1"/>
          <p:nvPr/>
        </p:nvSpPr>
        <p:spPr>
          <a:xfrm>
            <a:off x="12479064" y="9053155"/>
            <a:ext cx="24526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3423787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868688"/>
            <a:ext cx="13004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3. НЕОБХОДИМОСТЬ СТИМУЛИРОВАНИЯ </a:t>
            </a:r>
          </a:p>
          <a:p>
            <a:r>
              <a:rPr lang="ru-RU" b="1" dirty="0"/>
              <a:t>ПЕРЕХОДА НА НОВЫЙ ТЕХНОЛОГИЧЕСКИЙ УКЛАД </a:t>
            </a:r>
          </a:p>
          <a:p>
            <a:endParaRPr lang="ru-RU" b="1" dirty="0"/>
          </a:p>
          <a:p>
            <a:r>
              <a:rPr lang="ru-RU" b="1" dirty="0"/>
              <a:t>«НОВАЯ ЭЛЕКТИРИФИКАЦИЯ СЕЛА»</a:t>
            </a:r>
          </a:p>
        </p:txBody>
      </p:sp>
    </p:spTree>
    <p:extLst>
      <p:ext uri="{BB962C8B-B14F-4D97-AF65-F5344CB8AC3E}">
        <p14:creationId xmlns:p14="http://schemas.microsoft.com/office/powerpoint/2010/main" xmlns="" val="423206341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720" y="365816"/>
            <a:ext cx="12413938" cy="648072"/>
          </a:xfrm>
        </p:spPr>
        <p:txBody>
          <a:bodyPr>
            <a:noAutofit/>
          </a:bodyPr>
          <a:lstStyle/>
          <a:p>
            <a:pPr rtl="0">
              <a:defRPr/>
            </a:pPr>
            <a:r>
              <a:rPr lang="ru-RU" sz="4000" dirty="0">
                <a:solidFill>
                  <a:schemeClr val="tx1"/>
                </a:solidFill>
              </a:rPr>
              <a:t>Потребление электроэнергии в сельском хозяйстве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37730" y="2606149"/>
          <a:ext cx="6480720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1760" y="8510805"/>
            <a:ext cx="4999505" cy="377537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ru-RU" sz="1600" i="1" dirty="0"/>
              <a:t>*По данным министерства энергетики на 2015 год 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92190063"/>
              </p:ext>
            </p:extLst>
          </p:nvPr>
        </p:nvGraphicFramePr>
        <p:xfrm>
          <a:off x="6502400" y="3470441"/>
          <a:ext cx="6408711" cy="527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937692" y="8536039"/>
            <a:ext cx="6097647" cy="623758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pPr algn="l"/>
            <a:r>
              <a:rPr lang="ru-RU" sz="1600" i="1" dirty="0"/>
              <a:t>**Аналитический портал. Электронный ресурс: </a:t>
            </a:r>
            <a:r>
              <a:rPr lang="en-US" sz="1600" i="1" dirty="0"/>
              <a:t>https://gtmarket.ru/ratings/electric-power-consumption/info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43447" y="4935259"/>
            <a:ext cx="4364284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ts val="1707"/>
              </a:spcBef>
              <a:buClr>
                <a:srgbClr val="C00000"/>
              </a:buClr>
              <a:defRPr/>
            </a:pPr>
            <a:r>
              <a:rPr lang="ru-RU" sz="2400" dirty="0">
                <a:solidFill>
                  <a:srgbClr val="FF0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Разница между Россией        и Финляндией 2,5 раза!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378172" y="3315619"/>
            <a:ext cx="6480720" cy="936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>
            <a:lvl1pPr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rtl="0"/>
            <a:r>
              <a:rPr lang="ru-RU" sz="2000" b="1" dirty="0"/>
              <a:t>Рейтинг стран мира по уровню </a:t>
            </a:r>
          </a:p>
          <a:p>
            <a:pPr rtl="0"/>
            <a:r>
              <a:rPr lang="ru-RU" sz="2000" b="1" dirty="0"/>
              <a:t>потребления электроэнергии, тыс. </a:t>
            </a:r>
            <a:r>
              <a:rPr lang="ru-RU" sz="2000" b="1" dirty="0" err="1"/>
              <a:t>кВт.час</a:t>
            </a:r>
            <a:r>
              <a:rPr lang="ru-RU" sz="2000" b="1" dirty="0"/>
              <a:t> на чел.** 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053703" y="1457354"/>
            <a:ext cx="5353799" cy="8640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>
            <a:lvl1pPr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rtl="0"/>
            <a:r>
              <a:rPr lang="ru-RU" sz="2000" b="1" dirty="0"/>
              <a:t>Удельный вес</a:t>
            </a:r>
          </a:p>
          <a:p>
            <a:pPr rtl="0"/>
            <a:r>
              <a:rPr lang="ru-RU" sz="2000" b="1" dirty="0"/>
              <a:t>потребления электроэнергии, в %*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335200B-5360-4643-BFF3-7ED7C69BB21D}"/>
              </a:ext>
            </a:extLst>
          </p:cNvPr>
          <p:cNvSpPr/>
          <p:nvPr/>
        </p:nvSpPr>
        <p:spPr>
          <a:xfrm>
            <a:off x="6985129" y="1321901"/>
            <a:ext cx="4965968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Потребление электроэнергии в ЕЭС России в 2018 году составило </a:t>
            </a:r>
          </a:p>
          <a:p>
            <a:r>
              <a:rPr lang="ru-RU" sz="2000" b="1" dirty="0"/>
              <a:t>1055,5 млрд </a:t>
            </a:r>
            <a:r>
              <a:rPr lang="ru-RU" sz="2000" b="1" dirty="0" err="1"/>
              <a:t>кВт•ч</a:t>
            </a:r>
            <a:r>
              <a:rPr lang="ru-RU" sz="2000" b="1" dirty="0"/>
              <a:t>. </a:t>
            </a:r>
          </a:p>
          <a:p>
            <a:endParaRPr lang="ru-RU" sz="800" b="1" dirty="0"/>
          </a:p>
          <a:p>
            <a:r>
              <a:rPr lang="ru-RU" sz="2000" b="1" dirty="0"/>
              <a:t>На сельское хозяйство пришлось порядка 20 млрд кВт*ч </a:t>
            </a:r>
            <a:r>
              <a:rPr lang="ru-RU" sz="2000" b="1" dirty="0">
                <a:solidFill>
                  <a:srgbClr val="FF0000"/>
                </a:solidFill>
              </a:rPr>
              <a:t>(2%)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36879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479064" y="9053155"/>
            <a:ext cx="24526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2</a:t>
            </a:r>
          </a:p>
        </p:txBody>
      </p:sp>
      <p:sp>
        <p:nvSpPr>
          <p:cNvPr id="9" name="Shape 42"/>
          <p:cNvSpPr/>
          <p:nvPr/>
        </p:nvSpPr>
        <p:spPr>
          <a:xfrm>
            <a:off x="501608" y="2687633"/>
            <a:ext cx="12004861" cy="419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lang="ru-RU" sz="3600" dirty="0"/>
              <a:t>На сельских территориях в России постоянно проживает </a:t>
            </a:r>
          </a:p>
          <a:p>
            <a:pPr lvl="0">
              <a:defRPr sz="1800"/>
            </a:pPr>
            <a:r>
              <a:rPr lang="ru-RU" sz="6000" dirty="0"/>
              <a:t>37,3 млн. человек </a:t>
            </a:r>
            <a:r>
              <a:rPr lang="ru-RU" sz="4000" dirty="0"/>
              <a:t>в том числе </a:t>
            </a:r>
            <a:r>
              <a:rPr lang="ru-RU" sz="4000" b="1" dirty="0"/>
              <a:t>9 млн. человек (24,1%) составляет молодежь в возрасте от 15 до 34 лет</a:t>
            </a:r>
          </a:p>
          <a:p>
            <a:pPr lvl="0">
              <a:defRPr sz="1800"/>
            </a:pPr>
            <a:endParaRPr lang="ru-RU" dirty="0"/>
          </a:p>
          <a:p>
            <a:pPr lvl="0">
              <a:defRPr sz="1800"/>
            </a:pPr>
            <a:r>
              <a:rPr lang="ru-RU" sz="3600" dirty="0"/>
              <a:t>Все они требуют заботы и ответственного отношения</a:t>
            </a:r>
          </a:p>
          <a:p>
            <a:pPr lvl="0">
              <a:defRPr sz="1800"/>
            </a:pPr>
            <a:r>
              <a:rPr lang="ru-RU" sz="3600" dirty="0"/>
              <a:t>со стороны государства!</a:t>
            </a:r>
          </a:p>
        </p:txBody>
      </p:sp>
    </p:spTree>
    <p:extLst>
      <p:ext uri="{BB962C8B-B14F-4D97-AF65-F5344CB8AC3E}">
        <p14:creationId xmlns:p14="http://schemas.microsoft.com/office/powerpoint/2010/main" xmlns="" val="12306365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10</a:t>
            </a:r>
          </a:p>
        </p:txBody>
      </p:sp>
      <p:pic>
        <p:nvPicPr>
          <p:cNvPr id="1026" name="Picture 2" descr="https://teslamotorsclub.com/wp-content/uploads/2017/08/Tesla_Black_Roof.jpg">
            <a:extLst>
              <a:ext uri="{FF2B5EF4-FFF2-40B4-BE49-F238E27FC236}">
                <a16:creationId xmlns:a16="http://schemas.microsoft.com/office/drawing/2014/main" xmlns="" id="{A04F67F7-5BEE-400F-AB33-506B7AE3B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728" y="2932584"/>
            <a:ext cx="928172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893D196-0A0A-4011-A7A6-CCE0AB1EEB65}"/>
              </a:ext>
            </a:extLst>
          </p:cNvPr>
          <p:cNvSpPr/>
          <p:nvPr/>
        </p:nvSpPr>
        <p:spPr>
          <a:xfrm>
            <a:off x="0" y="394301"/>
            <a:ext cx="130047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Современный стандарт условий жизни в индивидуальном доме!</a:t>
            </a:r>
          </a:p>
        </p:txBody>
      </p:sp>
      <p:sp useBgFill="1"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xmlns="" id="{420EA572-1A77-4F7F-956C-633139B62796}"/>
              </a:ext>
            </a:extLst>
          </p:cNvPr>
          <p:cNvSpPr/>
          <p:nvPr/>
        </p:nvSpPr>
        <p:spPr>
          <a:xfrm>
            <a:off x="2181920" y="1872130"/>
            <a:ext cx="2592288" cy="1025922"/>
          </a:xfrm>
          <a:prstGeom prst="wedgeRectCallout">
            <a:avLst>
              <a:gd name="adj1" fmla="val -61058"/>
              <a:gd name="adj2" fmla="val 121051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Энергоэффективное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утепление дома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(стен, окон, крыши) </a:t>
            </a:r>
          </a:p>
        </p:txBody>
      </p:sp>
      <p:sp useBgFill="1">
        <p:nvSpPr>
          <p:cNvPr id="8" name="Облачко с текстом: прямоугольное 7">
            <a:extLst>
              <a:ext uri="{FF2B5EF4-FFF2-40B4-BE49-F238E27FC236}">
                <a16:creationId xmlns:a16="http://schemas.microsoft.com/office/drawing/2014/main" xmlns="" id="{4E642139-DF5D-411D-A63A-F8C14E4D3036}"/>
              </a:ext>
            </a:extLst>
          </p:cNvPr>
          <p:cNvSpPr/>
          <p:nvPr/>
        </p:nvSpPr>
        <p:spPr>
          <a:xfrm>
            <a:off x="6214368" y="2254194"/>
            <a:ext cx="2808312" cy="410369"/>
          </a:xfrm>
          <a:prstGeom prst="wedgeRectCallout">
            <a:avLst>
              <a:gd name="adj1" fmla="val -56299"/>
              <a:gd name="adj2" fmla="val 306346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Солнечные панели</a:t>
            </a:r>
          </a:p>
        </p:txBody>
      </p:sp>
      <p:sp useBgFill="1">
        <p:nvSpPr>
          <p:cNvPr id="9" name="Облачко с текстом: прямоугольное 8">
            <a:extLst>
              <a:ext uri="{FF2B5EF4-FFF2-40B4-BE49-F238E27FC236}">
                <a16:creationId xmlns:a16="http://schemas.microsoft.com/office/drawing/2014/main" xmlns="" id="{2F720DFE-D40B-48D4-9C59-28949FBA0A30}"/>
              </a:ext>
            </a:extLst>
          </p:cNvPr>
          <p:cNvSpPr/>
          <p:nvPr/>
        </p:nvSpPr>
        <p:spPr>
          <a:xfrm>
            <a:off x="5094590" y="4385508"/>
            <a:ext cx="3384376" cy="410369"/>
          </a:xfrm>
          <a:prstGeom prst="wedgeRectCallout">
            <a:avLst>
              <a:gd name="adj1" fmla="val -62796"/>
              <a:gd name="adj2" fmla="val 353257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Электрический транспорт</a:t>
            </a:r>
          </a:p>
        </p:txBody>
      </p:sp>
      <p:sp useBgFill="1">
        <p:nvSpPr>
          <p:cNvPr id="10" name="Облачко с текстом: прямоугольное 9">
            <a:extLst>
              <a:ext uri="{FF2B5EF4-FFF2-40B4-BE49-F238E27FC236}">
                <a16:creationId xmlns:a16="http://schemas.microsoft.com/office/drawing/2014/main" xmlns="" id="{D172F273-2154-43C0-9170-4C2AA23D558A}"/>
              </a:ext>
            </a:extLst>
          </p:cNvPr>
          <p:cNvSpPr/>
          <p:nvPr/>
        </p:nvSpPr>
        <p:spPr>
          <a:xfrm>
            <a:off x="9130692" y="1380673"/>
            <a:ext cx="3664966" cy="1333698"/>
          </a:xfrm>
          <a:prstGeom prst="wedgeRectCallout">
            <a:avLst>
              <a:gd name="adj1" fmla="val -51419"/>
              <a:gd name="adj2" fmla="val 101437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Участок порядка 50 соток,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засаженный деревьями,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позволяющий выращивать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овощи и др. </a:t>
            </a:r>
          </a:p>
        </p:txBody>
      </p:sp>
      <p:sp useBgFill="1">
        <p:nvSpPr>
          <p:cNvPr id="11" name="Облачко с текстом: прямоугольное 10">
            <a:extLst>
              <a:ext uri="{FF2B5EF4-FFF2-40B4-BE49-F238E27FC236}">
                <a16:creationId xmlns:a16="http://schemas.microsoft.com/office/drawing/2014/main" xmlns="" id="{848D3917-44E1-4EC7-9539-40106628616E}"/>
              </a:ext>
            </a:extLst>
          </p:cNvPr>
          <p:cNvSpPr/>
          <p:nvPr/>
        </p:nvSpPr>
        <p:spPr>
          <a:xfrm>
            <a:off x="9166696" y="3769955"/>
            <a:ext cx="3628962" cy="1025922"/>
          </a:xfrm>
          <a:prstGeom prst="wedgeRectCallout">
            <a:avLst>
              <a:gd name="adj1" fmla="val -78794"/>
              <a:gd name="adj2" fmla="val 109323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Энергосберегающее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освещение, в том числе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уличное </a:t>
            </a:r>
          </a:p>
        </p:txBody>
      </p:sp>
      <p:sp useBgFill="1">
        <p:nvSpPr>
          <p:cNvPr id="12" name="Облачко с текстом: прямоугольное 11">
            <a:extLst>
              <a:ext uri="{FF2B5EF4-FFF2-40B4-BE49-F238E27FC236}">
                <a16:creationId xmlns:a16="http://schemas.microsoft.com/office/drawing/2014/main" xmlns="" id="{36A1318F-A2D0-4E06-B7E8-45409523F355}"/>
              </a:ext>
            </a:extLst>
          </p:cNvPr>
          <p:cNvSpPr/>
          <p:nvPr/>
        </p:nvSpPr>
        <p:spPr>
          <a:xfrm>
            <a:off x="9166696" y="5435127"/>
            <a:ext cx="3628962" cy="2257028"/>
          </a:xfrm>
          <a:prstGeom prst="wedgeRectCallout">
            <a:avLst>
              <a:gd name="adj1" fmla="val -114459"/>
              <a:gd name="adj2" fmla="val -34234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Автономные накопители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энергии, позволяющие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закрывать все потребности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жильцов, включая обогрев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жилья, заправку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автомобилей и поставляющие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излишки в общую сеть  </a:t>
            </a:r>
          </a:p>
        </p:txBody>
      </p:sp>
      <p:sp useBgFill="1">
        <p:nvSpPr>
          <p:cNvPr id="13" name="Облачко с текстом: прямоугольное 12">
            <a:extLst>
              <a:ext uri="{FF2B5EF4-FFF2-40B4-BE49-F238E27FC236}">
                <a16:creationId xmlns:a16="http://schemas.microsoft.com/office/drawing/2014/main" xmlns="" id="{3D49F54A-FEB3-47F3-8D5A-ABA23D04B2BC}"/>
              </a:ext>
            </a:extLst>
          </p:cNvPr>
          <p:cNvSpPr/>
          <p:nvPr/>
        </p:nvSpPr>
        <p:spPr>
          <a:xfrm>
            <a:off x="8115138" y="7955068"/>
            <a:ext cx="4680520" cy="718145"/>
          </a:xfrm>
          <a:prstGeom prst="wedgeRectCallout">
            <a:avLst>
              <a:gd name="adj1" fmla="val -95711"/>
              <a:gd name="adj2" fmla="val -104416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Качественная внутри- и межпоселковая дорожная инфраструктура</a:t>
            </a:r>
          </a:p>
        </p:txBody>
      </p:sp>
      <p:sp useBgFill="1">
        <p:nvSpPr>
          <p:cNvPr id="14" name="Облачко с текстом: прямоугольное 13">
            <a:extLst>
              <a:ext uri="{FF2B5EF4-FFF2-40B4-BE49-F238E27FC236}">
                <a16:creationId xmlns:a16="http://schemas.microsoft.com/office/drawing/2014/main" xmlns="" id="{DB6A74A1-9261-455A-BA50-402AB5700E48}"/>
              </a:ext>
            </a:extLst>
          </p:cNvPr>
          <p:cNvSpPr/>
          <p:nvPr/>
        </p:nvSpPr>
        <p:spPr>
          <a:xfrm>
            <a:off x="453728" y="8519325"/>
            <a:ext cx="4680520" cy="1025922"/>
          </a:xfrm>
          <a:prstGeom prst="wedgeRectCallout">
            <a:avLst>
              <a:gd name="adj1" fmla="val 40338"/>
              <a:gd name="adj2" fmla="val -84852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Качественное и эстетически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привлекательное благоустройство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участков и поселений</a:t>
            </a:r>
          </a:p>
        </p:txBody>
      </p:sp>
      <p:sp useBgFill="1">
        <p:nvSpPr>
          <p:cNvPr id="15" name="Облачко с текстом: прямоугольное 14">
            <a:extLst>
              <a:ext uri="{FF2B5EF4-FFF2-40B4-BE49-F238E27FC236}">
                <a16:creationId xmlns:a16="http://schemas.microsoft.com/office/drawing/2014/main" xmlns="" id="{1105BDA3-789C-45AB-B2C5-93203BC5BE66}"/>
              </a:ext>
            </a:extLst>
          </p:cNvPr>
          <p:cNvSpPr/>
          <p:nvPr/>
        </p:nvSpPr>
        <p:spPr>
          <a:xfrm>
            <a:off x="4966749" y="1380673"/>
            <a:ext cx="3640058" cy="410369"/>
          </a:xfrm>
          <a:prstGeom prst="wedgeRectCallout">
            <a:avLst>
              <a:gd name="adj1" fmla="val -52857"/>
              <a:gd name="adj2" fmla="val 379644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Высокоскоростной интернет</a:t>
            </a:r>
          </a:p>
        </p:txBody>
      </p:sp>
      <p:sp useBgFill="1">
        <p:nvSpPr>
          <p:cNvPr id="16" name="Облачко с текстом: прямоугольное 15">
            <a:extLst>
              <a:ext uri="{FF2B5EF4-FFF2-40B4-BE49-F238E27FC236}">
                <a16:creationId xmlns:a16="http://schemas.microsoft.com/office/drawing/2014/main" xmlns="" id="{EFC4DF4D-204C-4B16-8AEE-57AE5D7CF7D9}"/>
              </a:ext>
            </a:extLst>
          </p:cNvPr>
          <p:cNvSpPr/>
          <p:nvPr/>
        </p:nvSpPr>
        <p:spPr>
          <a:xfrm>
            <a:off x="453728" y="1380673"/>
            <a:ext cx="3312368" cy="410369"/>
          </a:xfrm>
          <a:prstGeom prst="wedgeRectCallout">
            <a:avLst>
              <a:gd name="adj1" fmla="val -27262"/>
              <a:gd name="adj2" fmla="val 359121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Свой большой дом с баней</a:t>
            </a:r>
          </a:p>
        </p:txBody>
      </p:sp>
      <p:sp useBgFill="1">
        <p:nvSpPr>
          <p:cNvPr id="17" name="Облачко с текстом: прямоугольное 16">
            <a:extLst>
              <a:ext uri="{FF2B5EF4-FFF2-40B4-BE49-F238E27FC236}">
                <a16:creationId xmlns:a16="http://schemas.microsoft.com/office/drawing/2014/main" xmlns="" id="{364169BC-3DB4-4326-ADE6-72A121DB2CA2}"/>
              </a:ext>
            </a:extLst>
          </p:cNvPr>
          <p:cNvSpPr/>
          <p:nvPr/>
        </p:nvSpPr>
        <p:spPr>
          <a:xfrm>
            <a:off x="5494288" y="8827102"/>
            <a:ext cx="6369054" cy="718145"/>
          </a:xfrm>
          <a:prstGeom prst="wedgeRectCallout">
            <a:avLst>
              <a:gd name="adj1" fmla="val -58014"/>
              <a:gd name="adj2" fmla="val -143321"/>
            </a:avLst>
          </a:prstGeom>
          <a:ln w="12700" cap="flat">
            <a:solidFill>
              <a:schemeClr val="tx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Современные системы работы с отходами, отсутствие хлама, мусора, заброшенных строений и пустырей</a:t>
            </a:r>
          </a:p>
        </p:txBody>
      </p:sp>
    </p:spTree>
    <p:extLst>
      <p:ext uri="{BB962C8B-B14F-4D97-AF65-F5344CB8AC3E}">
        <p14:creationId xmlns:p14="http://schemas.microsoft.com/office/powerpoint/2010/main" xmlns="" val="3780191373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597744" y="1635859"/>
            <a:ext cx="12004861" cy="6565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lang="ru-RU" sz="2800" b="1" dirty="0"/>
              <a:t>Все перечисленные задачи можно решить только в рамках комплексного </a:t>
            </a:r>
            <a:r>
              <a:rPr lang="ru-RU" sz="2800" b="1" u="sng" dirty="0"/>
              <a:t>бессрочного</a:t>
            </a:r>
            <a:r>
              <a:rPr lang="ru-RU" sz="2800" b="1" dirty="0"/>
              <a:t> национального проекта «Развитие сельских территорий»</a:t>
            </a:r>
          </a:p>
          <a:p>
            <a:pPr lvl="0">
              <a:defRPr sz="1800"/>
            </a:pPr>
            <a:endParaRPr lang="ru-RU" sz="2800" b="1" dirty="0"/>
          </a:p>
          <a:p>
            <a:pPr lvl="0">
              <a:defRPr sz="1800"/>
            </a:pPr>
            <a:r>
              <a:rPr lang="ru-RU" sz="2800" dirty="0"/>
              <a:t>Точечными мерами, отдельными программами, усилиями части министерств и регионов не решить проблему сохранения и качественного быстрого развития сельских территорий </a:t>
            </a:r>
          </a:p>
          <a:p>
            <a:pPr lvl="0" algn="just">
              <a:defRPr sz="1800"/>
            </a:pPr>
            <a:endParaRPr lang="ru-RU" sz="2800" dirty="0"/>
          </a:p>
          <a:p>
            <a:pPr lvl="0">
              <a:defRPr sz="1800"/>
            </a:pPr>
            <a:r>
              <a:rPr lang="ru-RU" sz="2800" b="1" dirty="0"/>
              <a:t>Это задачи для специальной федеральной межведомственной структуры в исполнительных органах власти на уровне РФ</a:t>
            </a:r>
          </a:p>
          <a:p>
            <a:pPr lvl="0">
              <a:defRPr sz="1800"/>
            </a:pPr>
            <a:endParaRPr lang="ru-RU" sz="2800" b="1" dirty="0"/>
          </a:p>
          <a:p>
            <a:pPr lvl="0">
              <a:defRPr sz="1800"/>
            </a:pPr>
            <a:r>
              <a:rPr lang="ru-RU" sz="2800" b="1" dirty="0"/>
              <a:t>Это задачи для специального комитета Госдумы </a:t>
            </a:r>
          </a:p>
          <a:p>
            <a:pPr lvl="0">
              <a:defRPr sz="1800"/>
            </a:pPr>
            <a:r>
              <a:rPr lang="ru-RU" sz="2800" b="1" dirty="0"/>
              <a:t>как законодательной ветви власти</a:t>
            </a:r>
          </a:p>
          <a:p>
            <a:pPr lvl="0">
              <a:defRPr sz="1800"/>
            </a:pPr>
            <a:endParaRPr lang="ru-RU" sz="2800" b="1" dirty="0"/>
          </a:p>
          <a:p>
            <a:pPr lvl="0">
              <a:defRPr sz="1800"/>
            </a:pPr>
            <a:r>
              <a:rPr lang="ru-RU" sz="2800" b="1" dirty="0"/>
              <a:t>Это задачи для специальных координирующих структур </a:t>
            </a:r>
          </a:p>
          <a:p>
            <a:pPr lvl="0">
              <a:defRPr sz="1800"/>
            </a:pPr>
            <a:r>
              <a:rPr lang="ru-RU" sz="2800" b="1" dirty="0"/>
              <a:t>на региональном уровне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29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30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46" t="579" r="17116" b="-579"/>
          <a:stretch/>
        </p:blipFill>
        <p:spPr>
          <a:xfrm>
            <a:off x="4545596" y="2793256"/>
            <a:ext cx="4134928" cy="30919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36" t="7490" r="21777" b="16701"/>
          <a:stretch/>
        </p:blipFill>
        <p:spPr>
          <a:xfrm>
            <a:off x="8833866" y="2788568"/>
            <a:ext cx="3943350" cy="30789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86"/>
          <a:stretch/>
        </p:blipFill>
        <p:spPr>
          <a:xfrm>
            <a:off x="219262" y="2838286"/>
            <a:ext cx="4172992" cy="3060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37704" y="6129578"/>
            <a:ext cx="12529392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Главная задача </a:t>
            </a:r>
            <a:r>
              <a:rPr lang="ru-RU" sz="2400" dirty="0"/>
              <a:t>– </a:t>
            </a:r>
            <a:r>
              <a:rPr lang="ru-RU" sz="2400" u="sng" dirty="0"/>
              <a:t>изменить отношение к селу </a:t>
            </a:r>
            <a:r>
              <a:rPr lang="ru-RU" sz="2400" dirty="0"/>
              <a:t>как к вымирающей </a:t>
            </a:r>
          </a:p>
          <a:p>
            <a:r>
              <a:rPr lang="ru-RU" sz="2400" dirty="0"/>
              <a:t>и бесперспективной территории, </a:t>
            </a:r>
            <a:r>
              <a:rPr lang="ru-RU" sz="2400" u="sng" dirty="0"/>
              <a:t>сконцентрировать уже выделяемые средства </a:t>
            </a:r>
          </a:p>
          <a:p>
            <a:r>
              <a:rPr lang="ru-RU" sz="2400" dirty="0"/>
              <a:t>на комплексном развитии конкретных сельских территорий, дополнив их собственными средствами жителей, дачников и предпринимателей. </a:t>
            </a:r>
          </a:p>
          <a:p>
            <a:endParaRPr lang="ru-RU" sz="1400" dirty="0"/>
          </a:p>
          <a:p>
            <a:r>
              <a:rPr lang="ru-RU" sz="2400" dirty="0"/>
              <a:t>В результате за счет грамотных управленческих решений на федеральном уровне, дополненных «усилиями снизу» и внедрением новых технологий </a:t>
            </a:r>
            <a:r>
              <a:rPr lang="ru-RU" sz="2400" u="sng" dirty="0"/>
              <a:t>можно добиться кардинального повышения качества жизни на селе</a:t>
            </a:r>
            <a:r>
              <a:rPr lang="ru-RU" sz="2400" dirty="0"/>
              <a:t>, развития локальной экономики </a:t>
            </a:r>
          </a:p>
          <a:p>
            <a:r>
              <a:rPr lang="ru-RU" sz="2400" dirty="0"/>
              <a:t>и изменения негативных демографических трендов.   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8886" y="1042394"/>
            <a:ext cx="118813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 sz="1800"/>
            </a:pPr>
            <a:r>
              <a:rPr lang="ru-RU" sz="2400" dirty="0"/>
              <a:t>В результате принятия решения о реализации национального проекта </a:t>
            </a:r>
            <a:r>
              <a:rPr lang="ru-RU" sz="2400" b="1" dirty="0"/>
              <a:t>объем задействованных </a:t>
            </a:r>
            <a:r>
              <a:rPr lang="ru-RU" sz="2400" b="1" u="sng" dirty="0"/>
              <a:t>бюджетных</a:t>
            </a:r>
            <a:r>
              <a:rPr lang="ru-RU" sz="2400" b="1" dirty="0"/>
              <a:t> средств не увеличится</a:t>
            </a:r>
            <a:r>
              <a:rPr lang="ru-RU" sz="2400" dirty="0"/>
              <a:t>, но </a:t>
            </a:r>
            <a:r>
              <a:rPr lang="ru-RU" sz="2400" u="sng" dirty="0"/>
              <a:t>общий объем </a:t>
            </a:r>
            <a:r>
              <a:rPr lang="ru-RU" sz="2400" dirty="0"/>
              <a:t>вкладываемых средств, усилий, энергии, времени, материальных ресурсов </a:t>
            </a:r>
            <a:r>
              <a:rPr lang="ru-RU" sz="2400" u="sng" dirty="0"/>
              <a:t>значительно вырастет</a:t>
            </a:r>
            <a:r>
              <a:rPr lang="ru-RU" sz="2400" dirty="0"/>
              <a:t>. Также повысится эффективность их использования. 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F85EE6D-CE5A-469F-B9BD-ED2A0782E551}"/>
              </a:ext>
            </a:extLst>
          </p:cNvPr>
          <p:cNvSpPr/>
          <p:nvPr/>
        </p:nvSpPr>
        <p:spPr>
          <a:xfrm>
            <a:off x="0" y="457619"/>
            <a:ext cx="13004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0" indent="-6350">
              <a:defRPr sz="1800"/>
            </a:pPr>
            <a:r>
              <a:rPr lang="ru-RU" sz="3200" b="1" dirty="0"/>
              <a:t>Деньги есть! Нужно добавить ума!</a:t>
            </a:r>
          </a:p>
        </p:txBody>
      </p:sp>
    </p:spTree>
    <p:extLst>
      <p:ext uri="{BB962C8B-B14F-4D97-AF65-F5344CB8AC3E}">
        <p14:creationId xmlns:p14="http://schemas.microsoft.com/office/powerpoint/2010/main" xmlns="" val="2415316375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228728"/>
            <a:ext cx="1300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НАШ ОПЫТ РАЗВИТИЯ СЕЛЬСКИХ ТЕРРИТОРИЙ</a:t>
            </a:r>
          </a:p>
          <a:p>
            <a:r>
              <a:rPr lang="ru-RU" b="1" dirty="0"/>
              <a:t>НА РАССМОТРЕННЫХ ПРИНЦИПАХ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xmlns="" val="457382174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84646" y="8835753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30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10964" y="201655"/>
            <a:ext cx="130157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Совместно с Главами районов Ведется системная разработка и обсуждение стратегий развития сельских поселений восточных районов Вологодской области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FDA82B4-2062-48C7-9FBE-9F1C26C140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633" b="10330"/>
          <a:stretch/>
        </p:blipFill>
        <p:spPr>
          <a:xfrm>
            <a:off x="5883714" y="3650260"/>
            <a:ext cx="6998014" cy="56709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CF8E10C-3158-4108-9197-6387C377E9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635" y="1351525"/>
            <a:ext cx="5376597" cy="4032448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BDDAD1A-AB73-4740-9F24-A59A21BF1D2D}"/>
              </a:ext>
            </a:extLst>
          </p:cNvPr>
          <p:cNvGrpSpPr/>
          <p:nvPr/>
        </p:nvGrpSpPr>
        <p:grpSpPr>
          <a:xfrm>
            <a:off x="9382721" y="1351525"/>
            <a:ext cx="3195888" cy="2157122"/>
            <a:chOff x="10612827" y="5855850"/>
            <a:chExt cx="3541534" cy="2477334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D4906670-782A-48C1-888F-59BBE56AB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612827" y="5855850"/>
              <a:ext cx="1858001" cy="247733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40E61067-8743-482A-B847-F2B6757F90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4" r="9284"/>
            <a:stretch/>
          </p:blipFill>
          <p:spPr>
            <a:xfrm>
              <a:off x="12468100" y="5855850"/>
              <a:ext cx="1686261" cy="2477334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5CC5416-383F-49BC-9F64-E5E45E8CB1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635" y="5596880"/>
            <a:ext cx="5371508" cy="358275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A545B6CC-C229-4AFA-B695-09EB9893B1F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1963" b="12108"/>
          <a:stretch/>
        </p:blipFill>
        <p:spPr>
          <a:xfrm>
            <a:off x="5926335" y="1351981"/>
            <a:ext cx="3248109" cy="2183990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FC090E10-D7ED-4679-BD32-41105772CB27}"/>
              </a:ext>
            </a:extLst>
          </p:cNvPr>
          <p:cNvSpPr/>
          <p:nvPr/>
        </p:nvSpPr>
        <p:spPr>
          <a:xfrm>
            <a:off x="3766096" y="8575561"/>
            <a:ext cx="2952328" cy="930751"/>
          </a:xfrm>
          <a:prstGeom prst="roundRect">
            <a:avLst/>
          </a:prstGeom>
          <a:blipFill rotWithShape="1">
            <a:blip r:embed="rId9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7 образовательных сессий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C5BE6DA0-7343-4D33-BF04-D43F226CF746}"/>
              </a:ext>
            </a:extLst>
          </p:cNvPr>
          <p:cNvSpPr/>
          <p:nvPr/>
        </p:nvSpPr>
        <p:spPr>
          <a:xfrm>
            <a:off x="210151" y="4522113"/>
            <a:ext cx="3267914" cy="930751"/>
          </a:xfrm>
          <a:prstGeom prst="roundRect">
            <a:avLst/>
          </a:prstGeom>
          <a:blipFill rotWithShape="1">
            <a:blip r:embed="rId9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7 уличных спортивных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комплексов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41EDD761-B856-4142-827F-98988F137B20}"/>
              </a:ext>
            </a:extLst>
          </p:cNvPr>
          <p:cNvSpPr/>
          <p:nvPr/>
        </p:nvSpPr>
        <p:spPr>
          <a:xfrm>
            <a:off x="10434967" y="3204130"/>
            <a:ext cx="2391168" cy="522129"/>
          </a:xfrm>
          <a:prstGeom prst="roundRect">
            <a:avLst/>
          </a:prstGeom>
          <a:blipFill rotWithShape="1">
            <a:blip r:embed="rId9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10 публикаций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1F7D973F-38FA-477B-A8CF-969AC8EA28BC}"/>
              </a:ext>
            </a:extLst>
          </p:cNvPr>
          <p:cNvSpPr/>
          <p:nvPr/>
        </p:nvSpPr>
        <p:spPr>
          <a:xfrm>
            <a:off x="6933526" y="1209912"/>
            <a:ext cx="2391168" cy="522129"/>
          </a:xfrm>
          <a:prstGeom prst="roundRect">
            <a:avLst/>
          </a:prstGeom>
          <a:blipFill rotWithShape="1">
            <a:blip r:embed="rId9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85 выездов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5707230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34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14133"/>
            <a:ext cx="1300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Совместно с Правительством Вологодской области и Администрацией </a:t>
            </a:r>
            <a:r>
              <a:rPr lang="ru-RU" sz="2400" b="1" dirty="0" err="1"/>
              <a:t>Верховажского</a:t>
            </a:r>
            <a:r>
              <a:rPr lang="ru-RU" sz="2400" b="1" dirty="0"/>
              <a:t> муниципального района реализуется пилотный проект по реализации Стратегии развития </a:t>
            </a:r>
            <a:r>
              <a:rPr lang="ru-RU" sz="2400" b="1" dirty="0" err="1"/>
              <a:t>Верховского</a:t>
            </a:r>
            <a:r>
              <a:rPr lang="ru-RU" sz="2400" b="1" dirty="0"/>
              <a:t> сельского поселения (</a:t>
            </a:r>
            <a:r>
              <a:rPr lang="ru-RU" sz="2400" b="1" dirty="0" err="1"/>
              <a:t>д.Сметанино</a:t>
            </a:r>
            <a:r>
              <a:rPr lang="ru-RU" sz="2400" b="1" dirty="0"/>
              <a:t>). </a:t>
            </a:r>
          </a:p>
        </p:txBody>
      </p:sp>
      <p:pic>
        <p:nvPicPr>
          <p:cNvPr id="11" name="Picture 2" descr="https://nvologda.ru/assets/images/wp-content/uploads/2018/09/FdPXkwBeqSE.jpg">
            <a:extLst>
              <a:ext uri="{FF2B5EF4-FFF2-40B4-BE49-F238E27FC236}">
                <a16:creationId xmlns:a16="http://schemas.microsoft.com/office/drawing/2014/main" xmlns="" id="{242D5A8E-9BF7-44A5-8A50-013F3185F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3806" y="5419575"/>
            <a:ext cx="4010759" cy="299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Shulepov\Desktop\cg3cDXxTZmA.jpg">
            <a:extLst>
              <a:ext uri="{FF2B5EF4-FFF2-40B4-BE49-F238E27FC236}">
                <a16:creationId xmlns:a16="http://schemas.microsoft.com/office/drawing/2014/main" xmlns="" id="{847A3382-8A41-452C-8645-0E25C21FA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b="11458"/>
          <a:stretch>
            <a:fillRect/>
          </a:stretch>
        </p:blipFill>
        <p:spPr bwMode="auto">
          <a:xfrm>
            <a:off x="8613805" y="1557099"/>
            <a:ext cx="3987889" cy="3702413"/>
          </a:xfrm>
          <a:prstGeom prst="rect">
            <a:avLst/>
          </a:prstGeom>
          <a:noFill/>
        </p:spPr>
      </p:pic>
      <p:pic>
        <p:nvPicPr>
          <p:cNvPr id="14" name="Picture 2" descr="http://eshulepov.ru/upload/iblock/7bf/7bfeb3ef2e22f511db2e1afe1f15a6c0.jpg">
            <a:extLst>
              <a:ext uri="{FF2B5EF4-FFF2-40B4-BE49-F238E27FC236}">
                <a16:creationId xmlns:a16="http://schemas.microsoft.com/office/drawing/2014/main" xmlns="" id="{4C5FBA49-CD2A-4139-9AC7-A62943837A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89"/>
          <a:stretch/>
        </p:blipFill>
        <p:spPr bwMode="auto">
          <a:xfrm>
            <a:off x="610207" y="1557100"/>
            <a:ext cx="4859576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22ED09D-4928-4C8F-94BD-D131BB80C20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97350" y="1580829"/>
            <a:ext cx="2896573" cy="23164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94D9598-DA53-4DB3-BCCB-56274D6AB9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295" t="16821" r="23211" b="14169"/>
          <a:stretch/>
        </p:blipFill>
        <p:spPr>
          <a:xfrm>
            <a:off x="5598948" y="4093971"/>
            <a:ext cx="2887291" cy="432024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C9A9155-5F3F-4661-AF3C-94D2F69F236A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0207" y="5030383"/>
            <a:ext cx="4859576" cy="3383833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DFA0A2DA-98F7-4D66-888F-54BB6807E006}"/>
              </a:ext>
            </a:extLst>
          </p:cNvPr>
          <p:cNvSpPr/>
          <p:nvPr/>
        </p:nvSpPr>
        <p:spPr>
          <a:xfrm>
            <a:off x="0" y="8633273"/>
            <a:ext cx="13004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 latinLnBrk="1" hangingPunct="0"/>
            <a:r>
              <a:rPr lang="ru-RU" sz="2200" b="1" dirty="0">
                <a:solidFill>
                  <a:schemeClr val="tx1"/>
                </a:solidFill>
              </a:rPr>
              <a:t>По результатам всероссийского конкурса в 2019 году стратегия Сметанино вошла в тройку </a:t>
            </a:r>
          </a:p>
          <a:p>
            <a:pPr rtl="0" latinLnBrk="1" hangingPunct="0"/>
            <a:r>
              <a:rPr lang="ru-RU" sz="2200" b="1" dirty="0">
                <a:solidFill>
                  <a:schemeClr val="tx1"/>
                </a:solidFill>
              </a:rPr>
              <a:t>лучших в стране и получила специальный приз за креативность и практичность!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9D32873F-0A10-47EA-849A-CE001510355D}"/>
              </a:ext>
            </a:extLst>
          </p:cNvPr>
          <p:cNvSpPr/>
          <p:nvPr/>
        </p:nvSpPr>
        <p:spPr>
          <a:xfrm>
            <a:off x="540092" y="4371975"/>
            <a:ext cx="3843977" cy="522129"/>
          </a:xfrm>
          <a:prstGeom prst="roundRect">
            <a:avLst/>
          </a:prstGeom>
          <a:blipFill rotWithShape="1">
            <a:blip r:embed="rId9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Всероссийский марафон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87968D93-C41D-4219-A9D0-1026F6FAEDB6}"/>
              </a:ext>
            </a:extLst>
          </p:cNvPr>
          <p:cNvSpPr/>
          <p:nvPr/>
        </p:nvSpPr>
        <p:spPr>
          <a:xfrm>
            <a:off x="536722" y="7964161"/>
            <a:ext cx="3843977" cy="522129"/>
          </a:xfrm>
          <a:prstGeom prst="roundRect">
            <a:avLst/>
          </a:prstGeom>
          <a:blipFill rotWithShape="1">
            <a:blip r:embed="rId9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Веломарафон на 100 км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8E48154-8119-4EDA-A581-92EA780A8AA6}"/>
              </a:ext>
            </a:extLst>
          </p:cNvPr>
          <p:cNvSpPr/>
          <p:nvPr/>
        </p:nvSpPr>
        <p:spPr>
          <a:xfrm>
            <a:off x="5917921" y="3473493"/>
            <a:ext cx="2632101" cy="522129"/>
          </a:xfrm>
          <a:prstGeom prst="roundRect">
            <a:avLst/>
          </a:prstGeom>
          <a:blipFill rotWithShape="1">
            <a:blip r:embed="rId9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30 новых домов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8CFC2400-159A-42B7-A37E-5022F38F5C8B}"/>
              </a:ext>
            </a:extLst>
          </p:cNvPr>
          <p:cNvSpPr/>
          <p:nvPr/>
        </p:nvSpPr>
        <p:spPr>
          <a:xfrm>
            <a:off x="8894319" y="7964161"/>
            <a:ext cx="3843977" cy="522129"/>
          </a:xfrm>
          <a:prstGeom prst="roundRect">
            <a:avLst/>
          </a:prstGeom>
          <a:blipFill rotWithShape="1">
            <a:blip r:embed="rId9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Новая ферма на 200 голов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ED1B7768-DC40-4B51-83F7-7C9F1F6C38D7}"/>
              </a:ext>
            </a:extLst>
          </p:cNvPr>
          <p:cNvSpPr/>
          <p:nvPr/>
        </p:nvSpPr>
        <p:spPr>
          <a:xfrm>
            <a:off x="8894319" y="1514462"/>
            <a:ext cx="3843977" cy="930751"/>
          </a:xfrm>
          <a:prstGeom prst="roundRect">
            <a:avLst/>
          </a:prstGeom>
          <a:blipFill rotWithShape="1">
            <a:blip r:embed="rId9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новые парки, клумбы,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FFFF"/>
                </a:solidFill>
              </a:rPr>
              <a:t>восстановление храма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292934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-14334" y="-9836"/>
            <a:ext cx="13033467" cy="727145"/>
            <a:chOff x="-14334" y="-9836"/>
            <a:chExt cx="13033467" cy="727145"/>
          </a:xfrm>
        </p:grpSpPr>
        <p:pic>
          <p:nvPicPr>
            <p:cNvPr id="4" name="Picture 2" descr="http://www.gosduma.net/tpl/print/img/ru_logo.png?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390" y="-6591"/>
              <a:ext cx="6724650" cy="723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http://www.gosduma.net/tpl/print/img/ru_logo.png?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310" t="67555" b="-1"/>
            <a:stretch/>
          </p:blipFill>
          <p:spPr bwMode="auto">
            <a:xfrm>
              <a:off x="3101690" y="353736"/>
              <a:ext cx="1324050" cy="2348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gosduma.net/tpl/print/img/ru_logo.png?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310" t="67555" b="-1"/>
            <a:stretch/>
          </p:blipFill>
          <p:spPr bwMode="auto">
            <a:xfrm>
              <a:off x="3101690" y="0"/>
              <a:ext cx="9917443" cy="7173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gosduma.net/tpl/print/img/ru_logo.png?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035" b="43105"/>
            <a:stretch/>
          </p:blipFill>
          <p:spPr bwMode="auto">
            <a:xfrm>
              <a:off x="3134095" y="71737"/>
              <a:ext cx="4032448" cy="411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gosduma.net/tpl/print/img/ru_logo.png?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310" t="67555" b="-1"/>
            <a:stretch/>
          </p:blipFill>
          <p:spPr bwMode="auto">
            <a:xfrm>
              <a:off x="-14334" y="-9836"/>
              <a:ext cx="432058" cy="727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Прямоугольник 8"/>
          <p:cNvSpPr/>
          <p:nvPr/>
        </p:nvSpPr>
        <p:spPr>
          <a:xfrm>
            <a:off x="-14335" y="913122"/>
            <a:ext cx="130128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РОССИИ НУЖНО НОВОЕ СЕЛО, ГДЕ ЛЮДЯМ БУДЕТ КОМФОРТНО И ИНТЕРЕСНО ЖИТЬ!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2A3B8EC-A02E-4D5F-97E5-7FAB7D47A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686" y="2113451"/>
            <a:ext cx="9737428" cy="7307943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6AB19FDA-3544-4C28-B6BA-3AD4610FFF91}"/>
              </a:ext>
            </a:extLst>
          </p:cNvPr>
          <p:cNvSpPr/>
          <p:nvPr/>
        </p:nvSpPr>
        <p:spPr>
          <a:xfrm>
            <a:off x="10787640" y="114267"/>
            <a:ext cx="22108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www.eshulepov.ru</a:t>
            </a:r>
            <a:endParaRPr lang="ru-RU" sz="2000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525736" y="700336"/>
            <a:ext cx="1200486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endParaRPr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479064" y="9053155"/>
            <a:ext cx="24526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7</a:t>
            </a:r>
          </a:p>
        </p:txBody>
      </p:sp>
      <p:sp>
        <p:nvSpPr>
          <p:cNvPr id="4" name="Shape 42"/>
          <p:cNvSpPr/>
          <p:nvPr/>
        </p:nvSpPr>
        <p:spPr>
          <a:xfrm>
            <a:off x="813769" y="772344"/>
            <a:ext cx="11593288" cy="75200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6350" indent="-6350">
              <a:defRPr sz="1800"/>
            </a:pPr>
            <a:r>
              <a:rPr lang="ru-RU" sz="2800" b="1" dirty="0"/>
              <a:t>Динамика последних лет позволяет сделать вывод, что сельские территории России деградируют:</a:t>
            </a:r>
          </a:p>
          <a:p>
            <a:pPr marL="6350" indent="528638">
              <a:defRPr sz="1800"/>
            </a:pPr>
            <a:endParaRPr lang="ru-RU" sz="1000" dirty="0"/>
          </a:p>
          <a:p>
            <a:pPr marL="6350" indent="528638">
              <a:defRPr sz="1800"/>
            </a:pPr>
            <a:endParaRPr lang="ru-RU" sz="1000" dirty="0"/>
          </a:p>
          <a:p>
            <a:pPr marL="6350" indent="528638">
              <a:defRPr sz="1800"/>
            </a:pPr>
            <a:endParaRPr lang="ru-RU" sz="1000" dirty="0"/>
          </a:p>
          <a:p>
            <a:pPr marL="6350" indent="528638">
              <a:defRPr sz="1800"/>
            </a:pPr>
            <a:endParaRPr lang="ru-RU" sz="1000" dirty="0"/>
          </a:p>
          <a:p>
            <a:pPr marL="6350" indent="528638" algn="just">
              <a:buAutoNum type="arabicPeriod"/>
              <a:tabLst>
                <a:tab pos="534988" algn="l"/>
              </a:tabLst>
              <a:defRPr sz="1800"/>
            </a:pPr>
            <a:r>
              <a:rPr lang="ru-RU" sz="2800" dirty="0"/>
              <a:t>Снижается общее количество деревень и сел.</a:t>
            </a:r>
          </a:p>
          <a:p>
            <a:pPr marL="6350" indent="528638" algn="just">
              <a:buAutoNum type="arabicPeriod"/>
              <a:tabLst>
                <a:tab pos="534988" algn="l"/>
              </a:tabLst>
              <a:defRPr sz="1800"/>
            </a:pPr>
            <a:endParaRPr lang="ru-RU" sz="1000" dirty="0"/>
          </a:p>
          <a:p>
            <a:pPr marL="6350" indent="528638" algn="just">
              <a:buAutoNum type="arabicPeriod"/>
              <a:tabLst>
                <a:tab pos="534988" algn="l"/>
              </a:tabLst>
              <a:defRPr sz="1800"/>
            </a:pPr>
            <a:r>
              <a:rPr lang="ru-RU" sz="2800" dirty="0"/>
              <a:t>Снижается общее число сельских жителей. Особенно остро стоит вопрос удержания молодежи. </a:t>
            </a:r>
          </a:p>
          <a:p>
            <a:pPr marL="6350" indent="528638" algn="just">
              <a:buAutoNum type="arabicPeriod"/>
              <a:tabLst>
                <a:tab pos="534988" algn="l"/>
              </a:tabLst>
              <a:defRPr sz="1800"/>
            </a:pPr>
            <a:endParaRPr lang="ru-RU" sz="1000" dirty="0"/>
          </a:p>
          <a:p>
            <a:pPr marL="6350" indent="528638" algn="just">
              <a:buAutoNum type="arabicPeriod"/>
              <a:tabLst>
                <a:tab pos="534988" algn="l"/>
              </a:tabLst>
              <a:defRPr sz="1800"/>
            </a:pPr>
            <a:r>
              <a:rPr lang="ru-RU" sz="2800" dirty="0"/>
              <a:t>Модернизация инженерной, социальной и транспортной инфраструктуры идет низкими темпами, зачатую она разрушается.</a:t>
            </a:r>
          </a:p>
          <a:p>
            <a:pPr marL="6350" indent="528638" algn="just">
              <a:buAutoNum type="arabicPeriod"/>
              <a:tabLst>
                <a:tab pos="534988" algn="l"/>
              </a:tabLst>
              <a:defRPr sz="1800"/>
            </a:pPr>
            <a:endParaRPr lang="ru-RU" sz="1000" dirty="0"/>
          </a:p>
          <a:p>
            <a:pPr marL="6350" indent="528638" algn="just">
              <a:buFontTx/>
              <a:buAutoNum type="arabicPeriod"/>
              <a:tabLst>
                <a:tab pos="534988" algn="l"/>
              </a:tabLst>
              <a:defRPr sz="1800"/>
            </a:pPr>
            <a:r>
              <a:rPr lang="ru-RU" sz="2800" dirty="0"/>
              <a:t>Снижается количество действующих предприятий. </a:t>
            </a:r>
          </a:p>
          <a:p>
            <a:pPr marL="6350" indent="528638" algn="just">
              <a:buFontTx/>
              <a:buAutoNum type="arabicPeriod"/>
              <a:tabLst>
                <a:tab pos="534988" algn="l"/>
              </a:tabLst>
              <a:defRPr sz="1800"/>
            </a:pPr>
            <a:endParaRPr lang="ru-RU" sz="1000" dirty="0"/>
          </a:p>
          <a:p>
            <a:pPr marL="6350" indent="528638" algn="just">
              <a:buFontTx/>
              <a:buAutoNum type="arabicPeriod"/>
              <a:tabLst>
                <a:tab pos="534988" algn="l"/>
              </a:tabLst>
              <a:defRPr sz="1800"/>
            </a:pPr>
            <a:r>
              <a:rPr lang="ru-RU" sz="2800" dirty="0"/>
              <a:t>На селе практически не внедряются технологические, </a:t>
            </a:r>
            <a:r>
              <a:rPr lang="ru-RU" sz="2800" dirty="0" err="1"/>
              <a:t>социокультурные</a:t>
            </a:r>
            <a:r>
              <a:rPr lang="ru-RU" sz="2800" dirty="0"/>
              <a:t> инновации, редко используются передовые технологии, мало внимания уделяется энергосбережению.</a:t>
            </a:r>
          </a:p>
          <a:p>
            <a:pPr marL="6350" indent="528638" algn="just">
              <a:buFontTx/>
              <a:buAutoNum type="arabicPeriod"/>
              <a:tabLst>
                <a:tab pos="534988" algn="l"/>
              </a:tabLst>
              <a:defRPr sz="1800"/>
            </a:pPr>
            <a:endParaRPr lang="ru-RU" sz="1000" dirty="0"/>
          </a:p>
          <a:p>
            <a:pPr marL="6350" indent="528638" algn="just">
              <a:buFontTx/>
              <a:buAutoNum type="arabicPeriod"/>
              <a:tabLst>
                <a:tab pos="534988" algn="l"/>
              </a:tabLst>
              <a:defRPr sz="1800"/>
            </a:pPr>
            <a:r>
              <a:rPr lang="ru-RU" sz="2800" dirty="0"/>
              <a:t>Усиливаются негативные экологические процессы в сельской местности (пожары, незаконные свалки мусора, хищнические вырубки лесов, загрязнение водоемов и рек) 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371882974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5736" y="628328"/>
            <a:ext cx="12075958" cy="8371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Принятые на федеральном уровне стратегические документы</a:t>
            </a:r>
          </a:p>
          <a:p>
            <a:r>
              <a:rPr lang="ru-RU" sz="2800" b="1" dirty="0"/>
              <a:t>и программы важны, но не способны кардинально изменить тренды развитие сельских территорий!</a:t>
            </a:r>
          </a:p>
          <a:p>
            <a:endParaRPr lang="ru-RU" dirty="0"/>
          </a:p>
          <a:p>
            <a:pPr algn="l"/>
            <a:r>
              <a:rPr lang="ru-RU" sz="2200" dirty="0"/>
              <a:t>1. Стратегия устойчивого развития сельских территорий Российской Федерации на период до 2030 года (распоряжение Правительства Российской Федерации </a:t>
            </a:r>
            <a:br>
              <a:rPr lang="ru-RU" sz="2200" dirty="0"/>
            </a:br>
            <a:r>
              <a:rPr lang="ru-RU" sz="2200" dirty="0"/>
              <a:t>от 2 февраля 2015 г. № 151-р).</a:t>
            </a:r>
          </a:p>
          <a:p>
            <a:pPr algn="l"/>
            <a:endParaRPr lang="ru-RU" sz="2200" dirty="0"/>
          </a:p>
          <a:p>
            <a:pPr algn="l"/>
            <a:r>
              <a:rPr lang="ru-RU" sz="2200" dirty="0"/>
              <a:t>2. Стратегия пространственного развития Российской Федерации (распоряжение Правительства Российской Федерации от 13 февраля 2019 г. № 207-р).</a:t>
            </a:r>
          </a:p>
          <a:p>
            <a:pPr algn="l"/>
            <a:endParaRPr lang="ru-RU" sz="2200" dirty="0"/>
          </a:p>
          <a:p>
            <a:pPr algn="l"/>
            <a:r>
              <a:rPr lang="ru-RU" sz="2200" dirty="0"/>
              <a:t>3. Государственная программа Российской Федерации «Комплексное развитие сельских территорий» на период 2020 - 2025 годы (постановление от 31 мая 2019 года № 696).</a:t>
            </a:r>
          </a:p>
          <a:p>
            <a:pPr algn="l"/>
            <a:endParaRPr lang="ru-RU" sz="2200" dirty="0"/>
          </a:p>
          <a:p>
            <a:pPr algn="l"/>
            <a:r>
              <a:rPr lang="ru-RU" sz="2200" dirty="0"/>
              <a:t>4. Государственная программа развития сельского хозяйства и регулирования рынков сельскохозяйственной продукции, сырья и продовольствия на 2013 - 2020 годы (Постановление Правительства РФ от 14.07.2012 N 717 (ред. от 06.09.2018).</a:t>
            </a:r>
          </a:p>
          <a:p>
            <a:pPr algn="l"/>
            <a:endParaRPr lang="ru-RU" sz="2200" dirty="0"/>
          </a:p>
          <a:p>
            <a:pPr algn="l"/>
            <a:r>
              <a:rPr lang="ru-RU" sz="2200" dirty="0"/>
              <a:t>5. Основные направления развития финансового рынка Российской Федерации  на период 2019 - 2021 годов.</a:t>
            </a:r>
          </a:p>
          <a:p>
            <a:pPr algn="l"/>
            <a:endParaRPr lang="ru-RU" sz="2200" dirty="0"/>
          </a:p>
          <a:p>
            <a:pPr algn="l"/>
            <a:r>
              <a:rPr lang="ru-RU" sz="2200" dirty="0"/>
              <a:t>6. Федеральный закон от 28 июня 2014 г. N 172-ФЗ «О стратегическом планировании в Российской Федерации».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79064" y="9053155"/>
            <a:ext cx="24526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118905423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5756" y="916360"/>
            <a:ext cx="1159328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Ключевые проблемы сложившейся системы управления развитием сельских территорий, требующие срочного решения и принятия экстраординарных мер, можно разбить на три блока:</a:t>
            </a:r>
          </a:p>
          <a:p>
            <a:endParaRPr lang="ru-RU" sz="4000" dirty="0"/>
          </a:p>
          <a:p>
            <a:pPr marL="514350" indent="-514350" algn="l">
              <a:buAutoNum type="arabicPeriod"/>
            </a:pPr>
            <a:endParaRPr lang="ru-RU" sz="2800" dirty="0"/>
          </a:p>
          <a:p>
            <a:pPr marL="514350" indent="-514350" algn="l">
              <a:buAutoNum type="arabicPeriod"/>
            </a:pPr>
            <a:r>
              <a:rPr lang="ru-RU" sz="2800" dirty="0"/>
              <a:t>Управленческие (организационные) ограничения. </a:t>
            </a:r>
          </a:p>
          <a:p>
            <a:pPr marL="514350" indent="-514350" algn="l">
              <a:buAutoNum type="arabicPeriod"/>
            </a:pPr>
            <a:endParaRPr lang="ru-RU" sz="2800" dirty="0"/>
          </a:p>
          <a:p>
            <a:pPr algn="l"/>
            <a:endParaRPr lang="ru-RU" sz="2800" dirty="0"/>
          </a:p>
          <a:p>
            <a:pPr algn="l"/>
            <a:r>
              <a:rPr lang="ru-RU" sz="2800" dirty="0"/>
              <a:t>2. Законодательные ограничения и противоречия, делающие сельские территории непривлекательными для жизни и ведения бизнеса.</a:t>
            </a:r>
          </a:p>
          <a:p>
            <a:pPr algn="l"/>
            <a:endParaRPr lang="ru-RU" sz="2800" dirty="0"/>
          </a:p>
          <a:p>
            <a:pPr algn="l"/>
            <a:endParaRPr lang="ru-RU" sz="2800" dirty="0"/>
          </a:p>
          <a:p>
            <a:pPr algn="l"/>
            <a:r>
              <a:rPr lang="ru-RU" sz="2800" dirty="0"/>
              <a:t>3. Необходимость перехода на новый технологический уклад (Новая электрификация села).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79065" y="9053155"/>
            <a:ext cx="245259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solidFill>
                  <a:srgbClr val="000000"/>
                </a:solidFill>
              </a:rPr>
              <a:t>9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683687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7744" y="4228728"/>
            <a:ext cx="12075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1. УПРАВЛЕНЧЕСКИЕ (ОРГАНИЗАЦИОННЫЕ) </a:t>
            </a:r>
          </a:p>
          <a:p>
            <a:r>
              <a:rPr lang="ru-RU" b="1" dirty="0"/>
              <a:t>ОГРАНИЧЕНИЯ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375683687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525736" y="700336"/>
            <a:ext cx="1200486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endParaRPr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12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4AD9AA49-F68D-4CE0-9F90-F830AF789C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184475059"/>
              </p:ext>
            </p:extLst>
          </p:nvPr>
        </p:nvGraphicFramePr>
        <p:xfrm>
          <a:off x="597744" y="2356520"/>
          <a:ext cx="11737304" cy="6128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C1EDD19-0154-468D-8200-5D208B3ECDA0}"/>
              </a:ext>
            </a:extLst>
          </p:cNvPr>
          <p:cNvSpPr/>
          <p:nvPr/>
        </p:nvSpPr>
        <p:spPr>
          <a:xfrm>
            <a:off x="669752" y="412304"/>
            <a:ext cx="11931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Бюджетный подход «сверху – вниз»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3B6CABC4-9298-40C3-AA4A-DE4B963DD0BE}"/>
              </a:ext>
            </a:extLst>
          </p:cNvPr>
          <p:cNvSpPr/>
          <p:nvPr/>
        </p:nvSpPr>
        <p:spPr>
          <a:xfrm>
            <a:off x="612010" y="2445479"/>
            <a:ext cx="8986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Средства федерального бюджета распределяются </a:t>
            </a:r>
          </a:p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по госпрограммам, за каждую из которых отвечает свое ведомство </a:t>
            </a:r>
          </a:p>
        </p:txBody>
      </p:sp>
      <p:sp>
        <p:nvSpPr>
          <p:cNvPr id="18" name="Прямоугольник: скругленные углы 4">
            <a:extLst>
              <a:ext uri="{FF2B5EF4-FFF2-40B4-BE49-F238E27FC236}">
                <a16:creationId xmlns:a16="http://schemas.microsoft.com/office/drawing/2014/main" xmlns="" id="{27889269-22B3-43DC-BB01-20E21556D634}"/>
              </a:ext>
            </a:extLst>
          </p:cNvPr>
          <p:cNvSpPr txBox="1"/>
          <p:nvPr/>
        </p:nvSpPr>
        <p:spPr>
          <a:xfrm>
            <a:off x="2153160" y="7901136"/>
            <a:ext cx="2689537" cy="114865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4480" tIns="284480" rIns="284480" bIns="28448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ru-RU" sz="4000" kern="1200"/>
          </a:p>
        </p:txBody>
      </p:sp>
      <p:sp>
        <p:nvSpPr>
          <p:cNvPr id="10" name="Стрелка: шеврон 9">
            <a:extLst>
              <a:ext uri="{FF2B5EF4-FFF2-40B4-BE49-F238E27FC236}">
                <a16:creationId xmlns:a16="http://schemas.microsoft.com/office/drawing/2014/main" xmlns="" id="{4B0AFB59-08DE-4EF7-914B-B2D405000570}"/>
              </a:ext>
            </a:extLst>
          </p:cNvPr>
          <p:cNvSpPr/>
          <p:nvPr/>
        </p:nvSpPr>
        <p:spPr>
          <a:xfrm rot="5400000">
            <a:off x="734031" y="2432387"/>
            <a:ext cx="792088" cy="632615"/>
          </a:xfrm>
          <a:prstGeom prst="chevron">
            <a:avLst/>
          </a:prstGeom>
          <a:blipFill rotWithShape="1">
            <a:blip r:embed="rId7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9" name="Стрелка: шеврон 18">
            <a:extLst>
              <a:ext uri="{FF2B5EF4-FFF2-40B4-BE49-F238E27FC236}">
                <a16:creationId xmlns:a16="http://schemas.microsoft.com/office/drawing/2014/main" xmlns="" id="{8CEAE4AB-00EE-493B-9938-802B6B3B8952}"/>
              </a:ext>
            </a:extLst>
          </p:cNvPr>
          <p:cNvSpPr/>
          <p:nvPr/>
        </p:nvSpPr>
        <p:spPr>
          <a:xfrm rot="5400000">
            <a:off x="734031" y="3378022"/>
            <a:ext cx="792088" cy="632615"/>
          </a:xfrm>
          <a:prstGeom prst="chevron">
            <a:avLst/>
          </a:prstGeom>
          <a:blipFill rotWithShape="1">
            <a:blip r:embed="rId7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xmlns="" id="{FB47CCFD-930E-4949-80B6-C6DEE7B344B3}"/>
              </a:ext>
            </a:extLst>
          </p:cNvPr>
          <p:cNvSpPr/>
          <p:nvPr/>
        </p:nvSpPr>
        <p:spPr>
          <a:xfrm rot="5400000">
            <a:off x="734030" y="4242566"/>
            <a:ext cx="792088" cy="632615"/>
          </a:xfrm>
          <a:prstGeom prst="chevron">
            <a:avLst/>
          </a:prstGeom>
          <a:blipFill rotWithShape="1">
            <a:blip r:embed="rId7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1" name="Стрелка: шеврон 20">
            <a:extLst>
              <a:ext uri="{FF2B5EF4-FFF2-40B4-BE49-F238E27FC236}">
                <a16:creationId xmlns:a16="http://schemas.microsoft.com/office/drawing/2014/main" xmlns="" id="{79F72884-2643-45E4-9655-951AF95AB75A}"/>
              </a:ext>
            </a:extLst>
          </p:cNvPr>
          <p:cNvSpPr/>
          <p:nvPr/>
        </p:nvSpPr>
        <p:spPr>
          <a:xfrm rot="5400000">
            <a:off x="734031" y="5107109"/>
            <a:ext cx="792088" cy="632615"/>
          </a:xfrm>
          <a:prstGeom prst="chevron">
            <a:avLst/>
          </a:prstGeom>
          <a:blipFill rotWithShape="1">
            <a:blip r:embed="rId7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2" name="Стрелка: шеврон 21">
            <a:extLst>
              <a:ext uri="{FF2B5EF4-FFF2-40B4-BE49-F238E27FC236}">
                <a16:creationId xmlns:a16="http://schemas.microsoft.com/office/drawing/2014/main" xmlns="" id="{D5119515-BC6E-46EA-8695-FBBA11D984EA}"/>
              </a:ext>
            </a:extLst>
          </p:cNvPr>
          <p:cNvSpPr/>
          <p:nvPr/>
        </p:nvSpPr>
        <p:spPr>
          <a:xfrm rot="5400000">
            <a:off x="734030" y="5974486"/>
            <a:ext cx="792088" cy="632615"/>
          </a:xfrm>
          <a:prstGeom prst="chevron">
            <a:avLst/>
          </a:prstGeom>
          <a:blipFill rotWithShape="1">
            <a:blip r:embed="rId7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3" name="Стрелка: шеврон 22">
            <a:extLst>
              <a:ext uri="{FF2B5EF4-FFF2-40B4-BE49-F238E27FC236}">
                <a16:creationId xmlns:a16="http://schemas.microsoft.com/office/drawing/2014/main" xmlns="" id="{A0C87851-DA40-4ED2-A9F3-163157B5F077}"/>
              </a:ext>
            </a:extLst>
          </p:cNvPr>
          <p:cNvSpPr/>
          <p:nvPr/>
        </p:nvSpPr>
        <p:spPr>
          <a:xfrm rot="5400000">
            <a:off x="734029" y="6914318"/>
            <a:ext cx="792088" cy="632615"/>
          </a:xfrm>
          <a:prstGeom prst="chevron">
            <a:avLst/>
          </a:prstGeom>
          <a:blipFill rotWithShape="1">
            <a:blip r:embed="rId7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Стрелка: шеврон 23">
            <a:extLst>
              <a:ext uri="{FF2B5EF4-FFF2-40B4-BE49-F238E27FC236}">
                <a16:creationId xmlns:a16="http://schemas.microsoft.com/office/drawing/2014/main" xmlns="" id="{965B762E-F20F-48ED-893B-EBDFB0546941}"/>
              </a:ext>
            </a:extLst>
          </p:cNvPr>
          <p:cNvSpPr/>
          <p:nvPr/>
        </p:nvSpPr>
        <p:spPr>
          <a:xfrm rot="5400000">
            <a:off x="728019" y="7772484"/>
            <a:ext cx="792088" cy="632615"/>
          </a:xfrm>
          <a:prstGeom prst="chevron">
            <a:avLst/>
          </a:prstGeom>
          <a:blipFill rotWithShape="1">
            <a:blip r:embed="rId7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C00893D7-2117-4273-950B-78AC62A0BFAF}"/>
              </a:ext>
            </a:extLst>
          </p:cNvPr>
          <p:cNvSpPr/>
          <p:nvPr/>
        </p:nvSpPr>
        <p:spPr>
          <a:xfrm>
            <a:off x="1677864" y="3298285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Регионы участвуют во многих программах </a:t>
            </a:r>
          </a:p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на конкурсных началах и при условии </a:t>
            </a:r>
            <a:r>
              <a:rPr lang="ru-RU" sz="1800" b="1" dirty="0" err="1">
                <a:solidFill>
                  <a:schemeClr val="accent1">
                    <a:lumMod val="50000"/>
                  </a:schemeClr>
                </a:solidFill>
              </a:rPr>
              <a:t>софинансирования</a:t>
            </a:r>
            <a:endParaRPr lang="ru-RU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8FBF83A1-7A4A-4096-969E-5E8587D2D792}"/>
              </a:ext>
            </a:extLst>
          </p:cNvPr>
          <p:cNvSpPr/>
          <p:nvPr/>
        </p:nvSpPr>
        <p:spPr>
          <a:xfrm>
            <a:off x="1526654" y="4205920"/>
            <a:ext cx="7437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Средства в регион по разным программам поступают в разные сроки, отдельные проекты не увязаны друг с другом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FE4DD3D0-0C06-4063-98F0-C85F006336C4}"/>
              </a:ext>
            </a:extLst>
          </p:cNvPr>
          <p:cNvSpPr/>
          <p:nvPr/>
        </p:nvSpPr>
        <p:spPr>
          <a:xfrm>
            <a:off x="2081152" y="5069113"/>
            <a:ext cx="63367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В регионах за разные программы отвечают разные департаменты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667C7018-0193-4851-A379-4757792BCB29}"/>
              </a:ext>
            </a:extLst>
          </p:cNvPr>
          <p:cNvSpPr/>
          <p:nvPr/>
        </p:nvSpPr>
        <p:spPr>
          <a:xfrm>
            <a:off x="1389832" y="5994797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Решение о том, какой проект муниципалитета поддержать принимает регион, средства выделяются на условиях </a:t>
            </a:r>
            <a:r>
              <a:rPr lang="ru-RU" sz="1800" b="1" dirty="0" err="1">
                <a:solidFill>
                  <a:schemeClr val="accent1">
                    <a:lumMod val="50000"/>
                  </a:schemeClr>
                </a:solidFill>
              </a:rPr>
              <a:t>софинансирования</a:t>
            </a:r>
            <a:endParaRPr lang="ru-RU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13453FC0-619C-4F3B-AE0D-2737CF214461}"/>
              </a:ext>
            </a:extLst>
          </p:cNvPr>
          <p:cNvSpPr/>
          <p:nvPr/>
        </p:nvSpPr>
        <p:spPr>
          <a:xfrm>
            <a:off x="1518823" y="6816486"/>
            <a:ext cx="7445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В муниципалитете за разные программы отвечают разные специалисты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4576A79A-24AC-4181-AA44-25DE160A1B4A}"/>
              </a:ext>
            </a:extLst>
          </p:cNvPr>
          <p:cNvSpPr/>
          <p:nvPr/>
        </p:nvSpPr>
        <p:spPr>
          <a:xfrm>
            <a:off x="1526654" y="7728072"/>
            <a:ext cx="7445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В результате практически невозможно обеспечить комплексное устойчивое развитие территории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DE9712BA-EB81-4821-83FE-4C645E0668DE}"/>
              </a:ext>
            </a:extLst>
          </p:cNvPr>
          <p:cNvSpPr/>
          <p:nvPr/>
        </p:nvSpPr>
        <p:spPr>
          <a:xfrm>
            <a:off x="597744" y="8549208"/>
            <a:ext cx="11737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Потенциал бизнеса, дачников, жителей конкретной территории практические</a:t>
            </a:r>
          </a:p>
          <a:p>
            <a:r>
              <a:rPr lang="ru-RU" sz="2000" b="1" dirty="0"/>
              <a:t>не задействован. Развитие полностью зависит от бюджетных средств.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DE9712BA-EB81-4821-83FE-4C645E0668DE}"/>
              </a:ext>
            </a:extLst>
          </p:cNvPr>
          <p:cNvSpPr/>
          <p:nvPr/>
        </p:nvSpPr>
        <p:spPr>
          <a:xfrm>
            <a:off x="453728" y="1204392"/>
            <a:ext cx="120973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Комплексность развития</a:t>
            </a:r>
            <a:r>
              <a:rPr lang="ru-RU" sz="2000" b="1" dirty="0"/>
              <a:t> обеспечивается </a:t>
            </a:r>
            <a:r>
              <a:rPr lang="ru-RU" sz="2000" b="1" u="sng" dirty="0"/>
              <a:t>на уровне страны </a:t>
            </a:r>
            <a:r>
              <a:rPr lang="ru-RU" sz="2000" b="1" dirty="0"/>
              <a:t>за счет движения </a:t>
            </a:r>
          </a:p>
          <a:p>
            <a:r>
              <a:rPr lang="ru-RU" sz="2000" b="1" dirty="0"/>
              <a:t>бюджетных средств от федерального центра до сельской территории по всем функциональным социальным направлениям (образование, спорт, здравоохранение и др.)</a:t>
            </a:r>
          </a:p>
        </p:txBody>
      </p:sp>
    </p:spTree>
    <p:extLst>
      <p:ext uri="{BB962C8B-B14F-4D97-AF65-F5344CB8AC3E}">
        <p14:creationId xmlns:p14="http://schemas.microsoft.com/office/powerpoint/2010/main" xmlns="" val="237856001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525736" y="700336"/>
            <a:ext cx="1200486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endParaRPr sz="3600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0458FDA-7F59-417A-AC24-30824F40AB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65" t="12560" r="27852" b="4754"/>
          <a:stretch/>
        </p:blipFill>
        <p:spPr>
          <a:xfrm>
            <a:off x="147848" y="133854"/>
            <a:ext cx="12709103" cy="91244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xmlns="" val="78212935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525736" y="700336"/>
            <a:ext cx="1200486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endParaRPr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407731" y="9053155"/>
            <a:ext cx="38792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13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C1EDD19-0154-468D-8200-5D208B3ECDA0}"/>
              </a:ext>
            </a:extLst>
          </p:cNvPr>
          <p:cNvSpPr/>
          <p:nvPr/>
        </p:nvSpPr>
        <p:spPr>
          <a:xfrm>
            <a:off x="0" y="474424"/>
            <a:ext cx="13004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Схема стратегического планирования по принципу «снизу – вверх» </a:t>
            </a:r>
          </a:p>
          <a:p>
            <a:r>
              <a:rPr lang="ru-RU" sz="2800" b="1" dirty="0"/>
              <a:t>на принципах </a:t>
            </a:r>
            <a:r>
              <a:rPr lang="ru-RU" sz="2800" b="1" u="sng" dirty="0"/>
              <a:t>партнерства</a:t>
            </a:r>
            <a:r>
              <a:rPr lang="ru-RU" sz="2800" b="1" dirty="0"/>
              <a:t> и </a:t>
            </a:r>
            <a:r>
              <a:rPr lang="ru-RU" sz="2800" b="1" u="sng" dirty="0"/>
              <a:t>проектного</a:t>
            </a:r>
            <a:r>
              <a:rPr lang="ru-RU" sz="2800" b="1" dirty="0"/>
              <a:t> управления</a:t>
            </a: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xmlns="" id="{36E6E2D0-E634-4329-9379-93EB487D71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728161273"/>
              </p:ext>
            </p:extLst>
          </p:nvPr>
        </p:nvGraphicFramePr>
        <p:xfrm>
          <a:off x="-626393" y="2864396"/>
          <a:ext cx="6840743" cy="4820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8" descr="Мозговой штурм группы">
            <a:extLst>
              <a:ext uri="{FF2B5EF4-FFF2-40B4-BE49-F238E27FC236}">
                <a16:creationId xmlns:a16="http://schemas.microsoft.com/office/drawing/2014/main" xmlns="" id="{3C50617B-D752-4A7B-8B15-90AD6E9B0A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461840" y="7572565"/>
            <a:ext cx="914400" cy="914400"/>
          </a:xfrm>
          <a:prstGeom prst="rect">
            <a:avLst/>
          </a:prstGeom>
        </p:spPr>
      </p:pic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E8BF98EC-5E35-4D42-AA6C-9A5AB159D40B}"/>
              </a:ext>
            </a:extLst>
          </p:cNvPr>
          <p:cNvCxnSpPr>
            <a:cxnSpLocks/>
          </p:cNvCxnSpPr>
          <p:nvPr/>
        </p:nvCxnSpPr>
        <p:spPr>
          <a:xfrm>
            <a:off x="2758272" y="8405192"/>
            <a:ext cx="2303968" cy="0"/>
          </a:xfrm>
          <a:prstGeom prst="line">
            <a:avLst/>
          </a:prstGeom>
          <a:ln w="123825"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576DEF93-DE64-4626-A463-A58972E06834}"/>
              </a:ext>
            </a:extLst>
          </p:cNvPr>
          <p:cNvCxnSpPr>
            <a:cxnSpLocks/>
          </p:cNvCxnSpPr>
          <p:nvPr/>
        </p:nvCxnSpPr>
        <p:spPr>
          <a:xfrm flipV="1">
            <a:off x="2793978" y="7657604"/>
            <a:ext cx="0" cy="801852"/>
          </a:xfrm>
          <a:prstGeom prst="line">
            <a:avLst/>
          </a:prstGeom>
          <a:ln w="123825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3B6CABC4-9298-40C3-AA4A-DE4B963DD0BE}"/>
              </a:ext>
            </a:extLst>
          </p:cNvPr>
          <p:cNvSpPr/>
          <p:nvPr/>
        </p:nvSpPr>
        <p:spPr>
          <a:xfrm>
            <a:off x="309712" y="8837240"/>
            <a:ext cx="63367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Совместное обсуждение, выбор, разработка</a:t>
            </a:r>
          </a:p>
          <a:p>
            <a:r>
              <a:rPr lang="ru-RU" sz="2000" b="1" dirty="0"/>
              <a:t>и реализация стратегических проектов.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50672" y="4074259"/>
            <a:ext cx="1728192" cy="71814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Стратегия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страны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6790432" y="5368468"/>
            <a:ext cx="6005226" cy="718145"/>
            <a:chOff x="6635723" y="4985779"/>
            <a:chExt cx="6159935" cy="71814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6635723" y="4985779"/>
              <a:ext cx="1810893" cy="71814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lvl="0"/>
              <a:r>
                <a:rPr lang="ru-RU" sz="2000" dirty="0"/>
                <a:t>Стратегия региона 1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818956" y="4985779"/>
              <a:ext cx="1810893" cy="71814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lvl="0" rtl="0" latinLnBrk="1" hangingPunct="0"/>
              <a:r>
                <a:rPr lang="ru-RU" sz="2000" dirty="0"/>
                <a:t>Стратегия </a:t>
              </a:r>
            </a:p>
            <a:p>
              <a:pPr lvl="0" rtl="0" latinLnBrk="1" hangingPunct="0"/>
              <a:r>
                <a:rPr lang="ru-RU" sz="2000" dirty="0"/>
                <a:t>региона 2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0894888" y="4985779"/>
              <a:ext cx="1900770" cy="71814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lvl="0"/>
              <a:r>
                <a:rPr lang="ru-RU" sz="2000" dirty="0"/>
                <a:t>Стратегия региона №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790432" y="6664612"/>
            <a:ext cx="6015919" cy="718145"/>
            <a:chOff x="6646416" y="6185331"/>
            <a:chExt cx="6159935" cy="71814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1" name="Прямоугольник 20"/>
            <p:cNvSpPr/>
            <p:nvPr/>
          </p:nvSpPr>
          <p:spPr>
            <a:xfrm>
              <a:off x="6646416" y="6185331"/>
              <a:ext cx="1810893" cy="71814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lvl="0"/>
              <a:r>
                <a:rPr lang="ru-RU" sz="2000" dirty="0"/>
                <a:t>Стратегия района 1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8829649" y="6185331"/>
              <a:ext cx="1810893" cy="71814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lvl="0" rtl="0" latinLnBrk="1" hangingPunct="0"/>
              <a:r>
                <a:rPr lang="ru-RU" sz="2000" dirty="0"/>
                <a:t>Стратегия</a:t>
              </a:r>
            </a:p>
            <a:p>
              <a:pPr lvl="0" rtl="0" latinLnBrk="1" hangingPunct="0"/>
              <a:r>
                <a:rPr lang="ru-RU" sz="2000" dirty="0"/>
                <a:t>района 2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0905581" y="6185331"/>
              <a:ext cx="1900770" cy="71814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lvl="0"/>
              <a:r>
                <a:rPr lang="ru-RU" sz="2000" dirty="0"/>
                <a:t>Стратегия района №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062240" y="7973144"/>
            <a:ext cx="5766045" cy="718145"/>
            <a:chOff x="5344867" y="7367973"/>
            <a:chExt cx="6159935" cy="71814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4" name="Прямоугольник 23"/>
            <p:cNvSpPr/>
            <p:nvPr/>
          </p:nvSpPr>
          <p:spPr>
            <a:xfrm>
              <a:off x="5344867" y="7367973"/>
              <a:ext cx="1810894" cy="71814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lvl="0"/>
              <a:r>
                <a:rPr lang="ru-RU" sz="2000" dirty="0"/>
                <a:t>Стратегия поселения 1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528100" y="7367973"/>
              <a:ext cx="1810894" cy="71814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lvl="0" rtl="0" latinLnBrk="1" hangingPunct="0"/>
              <a:r>
                <a:rPr lang="ru-RU" sz="2000" dirty="0"/>
                <a:t>Стратегия</a:t>
              </a:r>
            </a:p>
            <a:p>
              <a:pPr lvl="0" rtl="0" latinLnBrk="1" hangingPunct="0"/>
              <a:r>
                <a:rPr lang="ru-RU" sz="2000" dirty="0"/>
                <a:t>поселения 2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9604032" y="7367973"/>
              <a:ext cx="1900770" cy="71814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lvl="0"/>
              <a:r>
                <a:rPr lang="ru-RU" sz="2000" dirty="0"/>
                <a:t>Стратегия поселения №</a:t>
              </a: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7662716" y="6150104"/>
            <a:ext cx="4304104" cy="454888"/>
            <a:chOff x="7551862" y="5574040"/>
            <a:chExt cx="4304104" cy="454888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 flipH="1" flipV="1">
              <a:off x="7551862" y="5812904"/>
              <a:ext cx="1" cy="216024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7551862" y="5812904"/>
              <a:ext cx="4304104" cy="0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11855966" y="5812904"/>
              <a:ext cx="0" cy="216024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 flipV="1">
              <a:off x="9724402" y="5574040"/>
              <a:ext cx="1" cy="2388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Прямая соединительная линия 52"/>
          <p:cNvCxnSpPr/>
          <p:nvPr/>
        </p:nvCxnSpPr>
        <p:spPr>
          <a:xfrm flipH="1" flipV="1">
            <a:off x="9843445" y="6388968"/>
            <a:ext cx="1" cy="216024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4" name="Группа 53"/>
          <p:cNvGrpSpPr/>
          <p:nvPr/>
        </p:nvGrpSpPr>
        <p:grpSpPr>
          <a:xfrm>
            <a:off x="7662717" y="4853960"/>
            <a:ext cx="4304104" cy="454888"/>
            <a:chOff x="7551862" y="5574040"/>
            <a:chExt cx="4304104" cy="454888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 flipH="1" flipV="1">
              <a:off x="7551862" y="5812904"/>
              <a:ext cx="1" cy="216024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7551862" y="5812904"/>
              <a:ext cx="4304104" cy="0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11855966" y="5812904"/>
              <a:ext cx="0" cy="216024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V="1">
              <a:off x="9724402" y="5574040"/>
              <a:ext cx="1" cy="2388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5634567" y="7448909"/>
            <a:ext cx="4304104" cy="480775"/>
            <a:chOff x="5634567" y="6872845"/>
            <a:chExt cx="4304104" cy="480775"/>
          </a:xfrm>
        </p:grpSpPr>
        <p:grpSp>
          <p:nvGrpSpPr>
            <p:cNvPr id="59" name="Группа 58"/>
            <p:cNvGrpSpPr/>
            <p:nvPr/>
          </p:nvGrpSpPr>
          <p:grpSpPr>
            <a:xfrm>
              <a:off x="5634567" y="6872845"/>
              <a:ext cx="4304104" cy="454888"/>
              <a:chOff x="7551862" y="5574040"/>
              <a:chExt cx="4304104" cy="454888"/>
            </a:xfrm>
          </p:grpSpPr>
          <p:cxnSp>
            <p:nvCxnSpPr>
              <p:cNvPr id="60" name="Прямая соединительная линия 59"/>
              <p:cNvCxnSpPr/>
              <p:nvPr/>
            </p:nvCxnSpPr>
            <p:spPr>
              <a:xfrm flipH="1" flipV="1">
                <a:off x="7551862" y="5812904"/>
                <a:ext cx="1" cy="216024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>
                <a:off x="7551862" y="5812904"/>
                <a:ext cx="4304104" cy="0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единительная линия 61"/>
              <p:cNvCxnSpPr/>
              <p:nvPr/>
            </p:nvCxnSpPr>
            <p:spPr>
              <a:xfrm>
                <a:off x="11855966" y="5812904"/>
                <a:ext cx="0" cy="216024"/>
              </a:xfrm>
              <a:prstGeom prst="line">
                <a:avLst/>
              </a:prstGeom>
              <a:ln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 стрелкой 62"/>
              <p:cNvCxnSpPr/>
              <p:nvPr/>
            </p:nvCxnSpPr>
            <p:spPr>
              <a:xfrm flipV="1">
                <a:off x="9724402" y="5574040"/>
                <a:ext cx="1" cy="2388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4" name="Прямая соединительная линия 63"/>
            <p:cNvCxnSpPr/>
            <p:nvPr/>
          </p:nvCxnSpPr>
          <p:spPr>
            <a:xfrm flipH="1" flipV="1">
              <a:off x="7807696" y="7137596"/>
              <a:ext cx="1" cy="216024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3B6CABC4-9298-40C3-AA4A-DE4B963DD0BE}"/>
              </a:ext>
            </a:extLst>
          </p:cNvPr>
          <p:cNvSpPr/>
          <p:nvPr/>
        </p:nvSpPr>
        <p:spPr>
          <a:xfrm>
            <a:off x="3766097" y="1618824"/>
            <a:ext cx="90009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/>
              <a:t>Комплексность развития</a:t>
            </a:r>
            <a:r>
              <a:rPr lang="ru-RU" sz="2000" dirty="0"/>
              <a:t> обеспечивается </a:t>
            </a:r>
            <a:r>
              <a:rPr lang="ru-RU" sz="2000" u="sng" dirty="0"/>
              <a:t>на уровне поселения </a:t>
            </a:r>
            <a:r>
              <a:rPr lang="ru-RU" sz="2000" dirty="0"/>
              <a:t>за счет проработки и </a:t>
            </a:r>
            <a:r>
              <a:rPr lang="ru-RU" sz="2000" dirty="0" err="1"/>
              <a:t>взаимоувязки</a:t>
            </a:r>
            <a:r>
              <a:rPr lang="ru-RU" sz="2000" dirty="0"/>
              <a:t> конкретных проектов, базирующихся</a:t>
            </a:r>
          </a:p>
          <a:p>
            <a:r>
              <a:rPr lang="ru-RU" sz="2000" dirty="0"/>
              <a:t>на ресурсах и потенциале конкретной территории. Совокупность объединенных общей целью проектов формирует стратегию поселения. </a:t>
            </a:r>
          </a:p>
          <a:p>
            <a:r>
              <a:rPr lang="ru-RU" sz="2000" dirty="0"/>
              <a:t>Из совокупностей стратегий поселений формируются стратегии районов. </a:t>
            </a:r>
          </a:p>
          <a:p>
            <a:r>
              <a:rPr lang="ru-RU" sz="2000" dirty="0"/>
              <a:t>Из муниципальных стратегий формируются стратегии регионов. </a:t>
            </a:r>
          </a:p>
          <a:p>
            <a:r>
              <a:rPr lang="ru-RU" sz="2000" dirty="0"/>
              <a:t>Из региональных стратегий формируется стратегия страны. </a:t>
            </a:r>
          </a:p>
        </p:txBody>
      </p:sp>
    </p:spTree>
    <p:extLst>
      <p:ext uri="{BB962C8B-B14F-4D97-AF65-F5344CB8AC3E}">
        <p14:creationId xmlns:p14="http://schemas.microsoft.com/office/powerpoint/2010/main" xmlns="" val="671315521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5060</TotalTime>
  <Words>1460</Words>
  <Application>Microsoft Office PowerPoint</Application>
  <PresentationFormat>Произвольный</PresentationFormat>
  <Paragraphs>275</Paragraphs>
  <Slides>26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White</vt:lpstr>
      <vt:lpstr>IV ЕМЕЛЬЯНОВСКИЕ ЧТЕНИЯ   Аграрная наука на современном этапе:  состояние, проблемы, перспективы  «О НАПРАВЛЕНИЯХ РАЗРАБОТКИ СТРАТЕГИИ УСТОЙЧИВОГО РАЗВИТИЕ СЕЛЬСКИХ ТЕРРИТОРИЙ»   Евгений Борисович Шулепов   Вологда – Молочное, 2020 г.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Потребление электроэнергии в сельском хозяйстве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АГЕНТСТВА ПО РАЗВИТИЮ СЕЛЬСКИХ ТЕРРИТОРИЙ РОССИИ</dc:title>
  <dc:creator>Admin</dc:creator>
  <cp:lastModifiedBy>Shulepov</cp:lastModifiedBy>
  <cp:revision>442</cp:revision>
  <cp:lastPrinted>2017-11-16T08:51:36Z</cp:lastPrinted>
  <dcterms:modified xsi:type="dcterms:W3CDTF">2020-02-26T18:39:34Z</dcterms:modified>
</cp:coreProperties>
</file>