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313" r:id="rId2"/>
    <p:sldId id="308" r:id="rId3"/>
    <p:sldId id="309" r:id="rId4"/>
    <p:sldId id="310" r:id="rId5"/>
    <p:sldId id="299" r:id="rId6"/>
    <p:sldId id="311" r:id="rId7"/>
    <p:sldId id="312" r:id="rId8"/>
    <p:sldId id="285" r:id="rId9"/>
    <p:sldId id="286" r:id="rId10"/>
    <p:sldId id="288" r:id="rId11"/>
    <p:sldId id="280" r:id="rId12"/>
    <p:sldId id="302" r:id="rId13"/>
    <p:sldId id="270" r:id="rId14"/>
    <p:sldId id="273" r:id="rId15"/>
    <p:sldId id="303" r:id="rId16"/>
    <p:sldId id="261" r:id="rId17"/>
    <p:sldId id="281" r:id="rId18"/>
    <p:sldId id="314" r:id="rId19"/>
    <p:sldId id="315" r:id="rId20"/>
    <p:sldId id="283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68" autoAdjust="0"/>
    <p:restoredTop sz="94762" autoAdjust="0"/>
  </p:normalViewPr>
  <p:slideViewPr>
    <p:cSldViewPr>
      <p:cViewPr varScale="1">
        <p:scale>
          <a:sx n="70" d="100"/>
          <a:sy n="70" d="100"/>
        </p:scale>
        <p:origin x="-131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view3D>
      <c:rotX val="15"/>
      <c:rotY val="2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3303901381830971"/>
          <c:y val="0"/>
          <c:w val="0.76696098618169062"/>
          <c:h val="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explosion val="23"/>
            <c:extLst xmlns:c16r2="http://schemas.microsoft.com/office/drawing/2015/06/chart">
              <c:ext xmlns:c16="http://schemas.microsoft.com/office/drawing/2014/chart" uri="{C3380CC4-5D6E-409C-BE32-E72D297353CC}">
                <c16:uniqueId val="{00000000-CC40-4E5A-ABF3-BE927E0B7F3E}"/>
              </c:ext>
            </c:extLst>
          </c:dPt>
          <c:dPt>
            <c:idx val="1"/>
            <c:bubble3D val="0"/>
            <c:spPr>
              <a:solidFill>
                <a:srgbClr val="FF0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C40-4E5A-ABF3-BE927E0B7F3E}"/>
              </c:ext>
            </c:extLst>
          </c:dPt>
          <c:dPt>
            <c:idx val="2"/>
            <c:bubble3D val="0"/>
            <c:spPr>
              <a:solidFill>
                <a:srgbClr val="00B05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CC40-4E5A-ABF3-BE927E0B7F3E}"/>
              </c:ext>
            </c:extLst>
          </c:dPt>
          <c:dPt>
            <c:idx val="3"/>
            <c:bubble3D val="0"/>
            <c:spPr>
              <a:solidFill>
                <a:srgbClr val="FFFF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C40-4E5A-ABF3-BE927E0B7F3E}"/>
              </c:ext>
            </c:extLst>
          </c:dPt>
          <c:dLbls>
            <c:dLbl>
              <c:idx val="0"/>
              <c:layout>
                <c:manualLayout>
                  <c:x val="0"/>
                  <c:y val="-0.10546793900760483"/>
                </c:manualLayout>
              </c:layout>
              <c:dLblPos val="outEnd"/>
              <c:showLegendKey val="0"/>
              <c:showVal val="0"/>
              <c:showCatName val="0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200" b="1"/>
                </a:pPr>
                <a:endParaRPr lang="ru-RU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Лист1!$A$2:$A$6</c:f>
              <c:strCache>
                <c:ptCount val="5"/>
                <c:pt idx="0">
                  <c:v>голштинская</c:v>
                </c:pt>
                <c:pt idx="1">
                  <c:v>черно-пестрая</c:v>
                </c:pt>
                <c:pt idx="2">
                  <c:v>айрширская</c:v>
                </c:pt>
                <c:pt idx="3">
                  <c:v>мясные породы</c:v>
                </c:pt>
                <c:pt idx="4">
                  <c:v>ярославская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17</c:v>
                </c:pt>
                <c:pt idx="3">
                  <c:v>1</c:v>
                </c:pt>
                <c:pt idx="4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CC40-4E5A-ABF3-BE927E0B7F3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solidFill>
          <a:schemeClr val="accent6">
            <a:lumMod val="20000"/>
            <a:lumOff val="80000"/>
          </a:schemeClr>
        </a:solidFill>
      </c:spPr>
    </c:plotArea>
    <c:legend>
      <c:legendPos val="r"/>
      <c:layout>
        <c:manualLayout>
          <c:xMode val="edge"/>
          <c:yMode val="edge"/>
          <c:x val="0"/>
          <c:y val="3.8945013033548914E-2"/>
          <c:w val="0.24270745939491944"/>
          <c:h val="0.84089504725142616"/>
        </c:manualLayout>
      </c:layout>
      <c:overlay val="0"/>
      <c:txPr>
        <a:bodyPr/>
        <a:lstStyle/>
        <a:p>
          <a:pPr>
            <a:defRPr sz="1800" b="1"/>
          </a:pPr>
          <a:endParaRPr lang="ru-RU"/>
        </a:p>
      </c:txPr>
    </c:legend>
    <c:plotVisOnly val="1"/>
    <c:dispBlanksAs val="zero"/>
    <c:showDLblsOverMax val="0"/>
  </c:chart>
  <c:spPr>
    <a:gradFill rotWithShape="1">
      <a:gsLst>
        <a:gs pos="0">
          <a:schemeClr val="accent6">
            <a:tint val="50000"/>
            <a:satMod val="300000"/>
          </a:schemeClr>
        </a:gs>
        <a:gs pos="35000">
          <a:schemeClr val="accent6">
            <a:tint val="37000"/>
            <a:satMod val="300000"/>
          </a:schemeClr>
        </a:gs>
        <a:gs pos="100000">
          <a:schemeClr val="accent6">
            <a:tint val="15000"/>
            <a:satMod val="350000"/>
          </a:schemeClr>
        </a:gs>
      </a:gsLst>
      <a:lin ang="16200000" scaled="1"/>
    </a:gradFill>
    <a:ln w="9525" cap="flat" cmpd="sng" algn="ctr">
      <a:solidFill>
        <a:schemeClr val="accent6">
          <a:shade val="95000"/>
          <a:satMod val="105000"/>
        </a:schemeClr>
      </a:solidFill>
      <a:prstDash val="solid"/>
    </a:ln>
    <a:effectLst>
      <a:outerShdw blurRad="40000" dist="20000" dir="5400000" rotWithShape="0">
        <a:srgbClr val="000000">
          <a:alpha val="38000"/>
        </a:srgbClr>
      </a:outerShdw>
    </a:effectLst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голов</c:v>
                </c:pt>
              </c:strCache>
            </c:strRef>
          </c:tx>
          <c:spPr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42</c:v>
                </c:pt>
                <c:pt idx="1">
                  <c:v>44</c:v>
                </c:pt>
                <c:pt idx="2">
                  <c:v>45</c:v>
                </c:pt>
                <c:pt idx="3">
                  <c:v>46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209-4336-9AD6-86362E1B37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13280"/>
        <c:axId val="1714816"/>
      </c:barChart>
      <c:catAx>
        <c:axId val="17132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400" b="1" u="sng" baseline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714816"/>
        <c:crosses val="autoZero"/>
        <c:auto val="1"/>
        <c:lblAlgn val="ctr"/>
        <c:lblOffset val="100"/>
        <c:noMultiLvlLbl val="0"/>
      </c:catAx>
      <c:valAx>
        <c:axId val="1714816"/>
        <c:scaling>
          <c:orientation val="minMax"/>
          <c:min val="2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3200" b="1" baseline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713280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2400" b="1">
              <a:solidFill>
                <a:srgbClr val="000000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0"/>
    <c:plotArea>
      <c:layout>
        <c:manualLayout>
          <c:layoutTarget val="inner"/>
          <c:xMode val="edge"/>
          <c:yMode val="edge"/>
          <c:x val="6.8471558715698252E-2"/>
          <c:y val="6.494606659866077E-2"/>
          <c:w val="0.79359737477615555"/>
          <c:h val="0.662645989062782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2010</c:v>
                </c:pt>
              </c:strCache>
            </c:strRef>
          </c:tx>
          <c:spPr>
            <a:ln>
              <a:solidFill>
                <a:srgbClr val="CC66FF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numFmt formatCode="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голштинская</c:v>
                </c:pt>
                <c:pt idx="1">
                  <c:v>айрширская</c:v>
                </c:pt>
                <c:pt idx="2">
                  <c:v>черно-пестрая</c:v>
                </c:pt>
              </c:strCache>
            </c:strRef>
          </c:cat>
          <c:val>
            <c:numRef>
              <c:f>Лист1!$B$2:$B$4</c:f>
              <c:numCache>
                <c:formatCode>0</c:formatCode>
                <c:ptCount val="3"/>
                <c:pt idx="0">
                  <c:v>11086</c:v>
                </c:pt>
                <c:pt idx="1">
                  <c:v>7737</c:v>
                </c:pt>
                <c:pt idx="2">
                  <c:v>8461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BCF-4071-AAD6-577B35A5C55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</c:v>
                </c:pt>
              </c:strCache>
            </c:strRef>
          </c:tx>
          <c:spPr>
            <a:ln>
              <a:solidFill>
                <a:srgbClr val="FFFF00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layout>
                <c:manualLayout>
                  <c:x val="0"/>
                  <c:y val="7.293396246054495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800" b="1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голштинская</c:v>
                </c:pt>
                <c:pt idx="1">
                  <c:v>айрширская</c:v>
                </c:pt>
                <c:pt idx="2">
                  <c:v>черно-пестрая</c:v>
                </c:pt>
              </c:strCache>
            </c:strRef>
          </c:cat>
          <c:val>
            <c:numRef>
              <c:f>Лист1!$C$2:$C$4</c:f>
              <c:numCache>
                <c:formatCode>0</c:formatCode>
                <c:ptCount val="3"/>
                <c:pt idx="0">
                  <c:v>17872</c:v>
                </c:pt>
                <c:pt idx="1">
                  <c:v>13648</c:v>
                </c:pt>
                <c:pt idx="2">
                  <c:v>15401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BCF-4071-AAD6-577B35A5C5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9388032"/>
        <c:axId val="139389568"/>
      </c:barChart>
      <c:catAx>
        <c:axId val="139388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2200" b="1"/>
            </a:pPr>
            <a:endParaRPr lang="ru-RU"/>
          </a:p>
        </c:txPr>
        <c:crossAx val="139389568"/>
        <c:crosses val="autoZero"/>
        <c:auto val="1"/>
        <c:lblAlgn val="ctr"/>
        <c:lblOffset val="100"/>
        <c:noMultiLvlLbl val="0"/>
      </c:catAx>
      <c:valAx>
        <c:axId val="139389568"/>
        <c:scaling>
          <c:orientation val="minMax"/>
          <c:max val="18000"/>
          <c:min val="7000"/>
        </c:scaling>
        <c:delete val="1"/>
        <c:axPos val="l"/>
        <c:majorGridlines/>
        <c:numFmt formatCode="0" sourceLinked="1"/>
        <c:majorTickMark val="out"/>
        <c:minorTickMark val="none"/>
        <c:tickLblPos val="nextTo"/>
        <c:crossAx val="139388032"/>
        <c:crosses val="autoZero"/>
        <c:crossBetween val="between"/>
      </c:valAx>
      <c:spPr>
        <a:solidFill>
          <a:schemeClr val="accent4">
            <a:lumMod val="20000"/>
            <a:lumOff val="80000"/>
          </a:schemeClr>
        </a:solidFill>
      </c:spPr>
    </c:plotArea>
    <c:legend>
      <c:legendPos val="r"/>
      <c:layout/>
      <c:overlay val="0"/>
      <c:txPr>
        <a:bodyPr/>
        <a:lstStyle/>
        <a:p>
          <a:pPr>
            <a:defRPr sz="2400" b="1" i="0"/>
          </a:pPr>
          <a:endParaRPr lang="ru-RU"/>
        </a:p>
      </c:txPr>
    </c:legend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1"/>
    <c:plotArea>
      <c:layout>
        <c:manualLayout>
          <c:layoutTarget val="inner"/>
          <c:xMode val="edge"/>
          <c:yMode val="edge"/>
          <c:x val="4.0997287545036065E-2"/>
          <c:y val="5.2852482931712984E-2"/>
          <c:w val="0.81328001289195651"/>
          <c:h val="0.6878298551077787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2010</c:v>
                </c:pt>
              </c:strCache>
            </c:strRef>
          </c:tx>
          <c:spPr>
            <a:ln>
              <a:solidFill>
                <a:srgbClr val="CC66FF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голштинская</c:v>
                </c:pt>
                <c:pt idx="1">
                  <c:v>айрширская</c:v>
                </c:pt>
                <c:pt idx="2">
                  <c:v>черно-пестрая</c:v>
                </c:pt>
              </c:strCache>
            </c:strRef>
          </c:cat>
          <c:val>
            <c:numRef>
              <c:f>Лист1!$B$2:$B$4</c:f>
              <c:numCache>
                <c:formatCode>0.00</c:formatCode>
                <c:ptCount val="3"/>
                <c:pt idx="0">
                  <c:v>3.1</c:v>
                </c:pt>
                <c:pt idx="1">
                  <c:v>3.08</c:v>
                </c:pt>
                <c:pt idx="2">
                  <c:v>3.05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780-4D76-BCE0-C848D72F956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</c:v>
                </c:pt>
              </c:strCache>
            </c:strRef>
          </c:tx>
          <c:spPr>
            <a:ln>
              <a:solidFill>
                <a:srgbClr val="FFFF00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голштинская</c:v>
                </c:pt>
                <c:pt idx="1">
                  <c:v>айрширская</c:v>
                </c:pt>
                <c:pt idx="2">
                  <c:v>черно-пестрая</c:v>
                </c:pt>
              </c:strCache>
            </c:strRef>
          </c:cat>
          <c:val>
            <c:numRef>
              <c:f>Лист1!$C$2:$C$4</c:f>
              <c:numCache>
                <c:formatCode>0.00</c:formatCode>
                <c:ptCount val="3"/>
                <c:pt idx="0">
                  <c:v>3.8</c:v>
                </c:pt>
                <c:pt idx="1">
                  <c:v>3.8</c:v>
                </c:pt>
                <c:pt idx="2">
                  <c:v>3.73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780-4D76-BCE0-C848D72F95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9713152"/>
        <c:axId val="119714944"/>
      </c:barChart>
      <c:catAx>
        <c:axId val="1197131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2200" b="1"/>
            </a:pPr>
            <a:endParaRPr lang="ru-RU"/>
          </a:p>
        </c:txPr>
        <c:crossAx val="119714944"/>
        <c:crosses val="autoZero"/>
        <c:auto val="1"/>
        <c:lblAlgn val="ctr"/>
        <c:lblOffset val="100"/>
        <c:noMultiLvlLbl val="0"/>
      </c:catAx>
      <c:valAx>
        <c:axId val="119714944"/>
        <c:scaling>
          <c:orientation val="minMax"/>
          <c:max val="4.5"/>
          <c:min val="0"/>
        </c:scaling>
        <c:delete val="1"/>
        <c:axPos val="l"/>
        <c:majorGridlines/>
        <c:numFmt formatCode="0.00" sourceLinked="1"/>
        <c:majorTickMark val="none"/>
        <c:minorTickMark val="none"/>
        <c:tickLblPos val="nextTo"/>
        <c:crossAx val="119713152"/>
        <c:crosses val="autoZero"/>
        <c:crossBetween val="between"/>
      </c:valAx>
      <c:spPr>
        <a:solidFill>
          <a:schemeClr val="accent4">
            <a:lumMod val="20000"/>
            <a:lumOff val="80000"/>
          </a:schemeClr>
        </a:solidFill>
      </c:spPr>
    </c:plotArea>
    <c:legend>
      <c:legendPos val="r"/>
      <c:layout/>
      <c:overlay val="0"/>
      <c:txPr>
        <a:bodyPr/>
        <a:lstStyle/>
        <a:p>
          <a:pPr>
            <a:defRPr sz="2400" b="1" i="0"/>
          </a:pPr>
          <a:endParaRPr lang="ru-RU"/>
        </a:p>
      </c:txPr>
    </c:legend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0"/>
    <c:plotArea>
      <c:layout>
        <c:manualLayout>
          <c:layoutTarget val="inner"/>
          <c:xMode val="edge"/>
          <c:yMode val="edge"/>
          <c:x val="6.8471558715698252E-2"/>
          <c:y val="6.494606659866077E-2"/>
          <c:w val="0.79359737477615511"/>
          <c:h val="0.662645989062783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2010</c:v>
                </c:pt>
              </c:strCache>
            </c:strRef>
          </c:tx>
          <c:spPr>
            <a:ln>
              <a:solidFill>
                <a:srgbClr val="CC66FF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numFmt formatCode="0.0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голштинская</c:v>
                </c:pt>
                <c:pt idx="1">
                  <c:v>айрширская</c:v>
                </c:pt>
                <c:pt idx="2">
                  <c:v>черно-пестрая</c:v>
                </c:pt>
              </c:strCache>
            </c:strRef>
          </c:cat>
          <c:val>
            <c:numRef>
              <c:f>Лист1!$B$2:$B$4</c:f>
              <c:numCache>
                <c:formatCode>0.00</c:formatCode>
                <c:ptCount val="3"/>
                <c:pt idx="0">
                  <c:v>3.7800000000000002</c:v>
                </c:pt>
                <c:pt idx="1">
                  <c:v>4</c:v>
                </c:pt>
                <c:pt idx="2">
                  <c:v>3.8299999999999996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232-454C-95A5-FEF69E2B735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</c:v>
                </c:pt>
              </c:strCache>
            </c:strRef>
          </c:tx>
          <c:spPr>
            <a:ln>
              <a:solidFill>
                <a:srgbClr val="FFFF00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голштинская</c:v>
                </c:pt>
                <c:pt idx="1">
                  <c:v>айрширская</c:v>
                </c:pt>
                <c:pt idx="2">
                  <c:v>черно-пестрая</c:v>
                </c:pt>
              </c:strCache>
            </c:strRef>
          </c:cat>
          <c:val>
            <c:numRef>
              <c:f>Лист1!$C$2:$C$4</c:f>
              <c:numCache>
                <c:formatCode>0.00</c:formatCode>
                <c:ptCount val="3"/>
                <c:pt idx="0">
                  <c:v>6.4</c:v>
                </c:pt>
                <c:pt idx="1">
                  <c:v>6.2</c:v>
                </c:pt>
                <c:pt idx="2">
                  <c:v>4.54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232-454C-95A5-FEF69E2B73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5049984"/>
        <c:axId val="155051520"/>
      </c:barChart>
      <c:catAx>
        <c:axId val="155049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2200" b="1"/>
            </a:pPr>
            <a:endParaRPr lang="ru-RU"/>
          </a:p>
        </c:txPr>
        <c:crossAx val="155051520"/>
        <c:crosses val="autoZero"/>
        <c:auto val="1"/>
        <c:lblAlgn val="ctr"/>
        <c:lblOffset val="100"/>
        <c:noMultiLvlLbl val="0"/>
      </c:catAx>
      <c:valAx>
        <c:axId val="155051520"/>
        <c:scaling>
          <c:orientation val="minMax"/>
        </c:scaling>
        <c:delete val="1"/>
        <c:axPos val="l"/>
        <c:majorGridlines/>
        <c:numFmt formatCode="0.00" sourceLinked="1"/>
        <c:majorTickMark val="out"/>
        <c:minorTickMark val="none"/>
        <c:tickLblPos val="nextTo"/>
        <c:crossAx val="155049984"/>
        <c:crosses val="autoZero"/>
        <c:crossBetween val="between"/>
      </c:valAx>
      <c:spPr>
        <a:solidFill>
          <a:schemeClr val="accent4">
            <a:lumMod val="20000"/>
            <a:lumOff val="80000"/>
          </a:schemeClr>
        </a:solidFill>
      </c:spPr>
    </c:plotArea>
    <c:legend>
      <c:legendPos val="r"/>
      <c:layout/>
      <c:overlay val="0"/>
      <c:txPr>
        <a:bodyPr/>
        <a:lstStyle/>
        <a:p>
          <a:pPr>
            <a:defRPr sz="2400" b="1" i="0"/>
          </a:pPr>
          <a:endParaRPr lang="ru-RU"/>
        </a:p>
      </c:txPr>
    </c:legend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доз</c:v>
                </c:pt>
              </c:strCache>
            </c:strRef>
          </c:tx>
          <c:spPr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282</c:v>
                </c:pt>
                <c:pt idx="1">
                  <c:v>249</c:v>
                </c:pt>
                <c:pt idx="2">
                  <c:v>278</c:v>
                </c:pt>
                <c:pt idx="3">
                  <c:v>341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C87-4A88-8503-4E9E0EBCF3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5157248"/>
        <c:axId val="155158784"/>
      </c:barChart>
      <c:catAx>
        <c:axId val="1551572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400" b="1" u="sng" baseline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5158784"/>
        <c:crosses val="autoZero"/>
        <c:auto val="1"/>
        <c:lblAlgn val="ctr"/>
        <c:lblOffset val="100"/>
        <c:noMultiLvlLbl val="0"/>
      </c:catAx>
      <c:valAx>
        <c:axId val="1551587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3200" b="1" baseline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5157248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2400" b="1">
              <a:solidFill>
                <a:srgbClr val="000000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F897FBA-DC0F-4B8B-9183-5F426D3E4AE0}" type="doc">
      <dgm:prSet loTypeId="urn:microsoft.com/office/officeart/2008/layout/HorizontalMultiLevelHierarchy" loCatId="hierarchy" qsTypeId="urn:microsoft.com/office/officeart/2005/8/quickstyle/simple4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A0AA4D0F-3FB4-4E49-8576-ED57CBF62FDE}">
      <dgm:prSet phldrT="[Текст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gradFill rotWithShape="0">
          <a:gsLst>
            <a:gs pos="0">
              <a:schemeClr val="accent3">
                <a:lumMod val="50000"/>
              </a:schemeClr>
            </a:gs>
            <a:gs pos="40000">
              <a:srgbClr val="6CB016"/>
            </a:gs>
            <a:gs pos="100000">
              <a:schemeClr val="accent3">
                <a:lumMod val="75000"/>
              </a:schemeClr>
            </a:gs>
          </a:gsLst>
        </a:gradFill>
        <a:ln/>
      </dgm:spPr>
      <dgm:t>
        <a:bodyPr/>
        <a:lstStyle/>
        <a:p>
          <a:r>
            <a:rPr lang="ru-RU" sz="2400" b="1" cap="none" spc="0" dirty="0" smtClean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rPr>
            <a:t>Качество</a:t>
          </a:r>
          <a:endParaRPr lang="ru-RU" sz="2400" b="1" cap="none" spc="0" dirty="0">
            <a:ln w="11430"/>
            <a:solidFill>
              <a:schemeClr val="bg1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gm:t>
    </dgm:pt>
    <dgm:pt modelId="{8F417382-BFC5-4A21-B0E1-B639DC4B630D}" type="parTrans" cxnId="{B96AA944-F5DA-4C93-B414-2100294D10F6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 b="1" cap="none" spc="0" dirty="0">
            <a:ln w="11430"/>
            <a:gradFill>
              <a:gsLst>
                <a:gs pos="0">
                  <a:schemeClr val="accent2">
                    <a:tint val="70000"/>
                    <a:satMod val="245000"/>
                  </a:schemeClr>
                </a:gs>
                <a:gs pos="75000">
                  <a:schemeClr val="accent2">
                    <a:tint val="90000"/>
                    <a:shade val="60000"/>
                    <a:satMod val="240000"/>
                  </a:schemeClr>
                </a:gs>
                <a:gs pos="100000">
                  <a:schemeClr val="accent2">
                    <a:tint val="100000"/>
                    <a:shade val="50000"/>
                    <a:satMod val="240000"/>
                  </a:schemeClr>
                </a:gs>
              </a:gsLst>
              <a:lin ang="5400000"/>
            </a:gra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gm:t>
    </dgm:pt>
    <dgm:pt modelId="{A958633D-1EF9-499A-86FA-BDF73ABE0B40}" type="sibTrans" cxnId="{B96AA944-F5DA-4C93-B414-2100294D10F6}">
      <dgm:prSet/>
      <dgm:spPr/>
      <dgm:t>
        <a:bodyPr/>
        <a:lstStyle/>
        <a:p>
          <a:endParaRPr lang="ru-RU" b="1" cap="none" spc="0">
            <a:ln w="11430"/>
            <a:gradFill>
              <a:gsLst>
                <a:gs pos="0">
                  <a:schemeClr val="accent2">
                    <a:tint val="70000"/>
                    <a:satMod val="245000"/>
                  </a:schemeClr>
                </a:gs>
                <a:gs pos="75000">
                  <a:schemeClr val="accent2">
                    <a:tint val="90000"/>
                    <a:shade val="60000"/>
                    <a:satMod val="240000"/>
                  </a:schemeClr>
                </a:gs>
                <a:gs pos="100000">
                  <a:schemeClr val="accent2">
                    <a:tint val="100000"/>
                    <a:shade val="50000"/>
                    <a:satMod val="240000"/>
                  </a:schemeClr>
                </a:gs>
              </a:gsLst>
              <a:lin ang="5400000"/>
            </a:gra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gm:t>
    </dgm:pt>
    <dgm:pt modelId="{91B67DEE-47DB-4067-B365-A4A070109473}">
      <dgm:prSet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ru-RU" sz="1600" b="1" cap="none" spc="0" dirty="0" smtClean="0">
              <a:ln w="11430"/>
              <a:solidFill>
                <a:schemeClr val="tx1"/>
              </a:solidFill>
              <a:effectLst/>
            </a:rPr>
            <a:t>Технологические         показатели</a:t>
          </a:r>
          <a:endParaRPr lang="ru-RU" sz="1600" b="1" cap="none" spc="0" dirty="0">
            <a:ln w="11430"/>
            <a:solidFill>
              <a:schemeClr val="tx1"/>
            </a:solidFill>
            <a:effectLst/>
          </a:endParaRPr>
        </a:p>
      </dgm:t>
    </dgm:pt>
    <dgm:pt modelId="{5EE7F306-C786-45CD-9E7F-FD4E8DDE9E79}" type="parTrans" cxnId="{69D2F78C-EF16-4E94-A381-DCC86F6190E1}">
      <dgm:prSet>
        <dgm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 b="1" cap="none" spc="0" dirty="0">
            <a:ln w="11430"/>
            <a:gradFill>
              <a:gsLst>
                <a:gs pos="0">
                  <a:schemeClr val="accent2">
                    <a:tint val="70000"/>
                    <a:satMod val="245000"/>
                  </a:schemeClr>
                </a:gs>
                <a:gs pos="75000">
                  <a:schemeClr val="accent2">
                    <a:tint val="90000"/>
                    <a:shade val="60000"/>
                    <a:satMod val="240000"/>
                  </a:schemeClr>
                </a:gs>
                <a:gs pos="100000">
                  <a:schemeClr val="accent2">
                    <a:tint val="100000"/>
                    <a:shade val="50000"/>
                    <a:satMod val="240000"/>
                  </a:schemeClr>
                </a:gs>
              </a:gsLst>
              <a:lin ang="5400000"/>
            </a:gra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gm:t>
    </dgm:pt>
    <dgm:pt modelId="{F808BCEE-B301-4CB3-8B2F-2C4B0468CBD5}" type="sibTrans" cxnId="{69D2F78C-EF16-4E94-A381-DCC86F6190E1}">
      <dgm:prSet/>
      <dgm:spPr/>
      <dgm:t>
        <a:bodyPr/>
        <a:lstStyle/>
        <a:p>
          <a:endParaRPr lang="ru-RU" b="1" cap="none" spc="0">
            <a:ln w="11430"/>
            <a:gradFill>
              <a:gsLst>
                <a:gs pos="0">
                  <a:schemeClr val="accent2">
                    <a:tint val="70000"/>
                    <a:satMod val="245000"/>
                  </a:schemeClr>
                </a:gs>
                <a:gs pos="75000">
                  <a:schemeClr val="accent2">
                    <a:tint val="90000"/>
                    <a:shade val="60000"/>
                    <a:satMod val="240000"/>
                  </a:schemeClr>
                </a:gs>
                <a:gs pos="100000">
                  <a:schemeClr val="accent2">
                    <a:tint val="100000"/>
                    <a:shade val="50000"/>
                    <a:satMod val="240000"/>
                  </a:schemeClr>
                </a:gs>
              </a:gsLst>
              <a:lin ang="5400000"/>
            </a:gra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gm:t>
    </dgm:pt>
    <dgm:pt modelId="{D080FBAC-B299-494C-9310-6AA6E8C0C953}">
      <dgm:prSet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ru-RU" sz="1600" b="1" cap="none" spc="0" dirty="0" smtClean="0">
              <a:ln w="11430"/>
              <a:solidFill>
                <a:schemeClr val="tx1"/>
              </a:solidFill>
              <a:effectLst/>
            </a:rPr>
            <a:t>Генетические</a:t>
          </a:r>
          <a:r>
            <a:rPr lang="en-US" sz="1600" b="1" cap="none" spc="0" dirty="0" smtClean="0">
              <a:ln w="11430"/>
              <a:solidFill>
                <a:schemeClr val="tx1"/>
              </a:solidFill>
              <a:effectLst/>
            </a:rPr>
            <a:t> </a:t>
          </a:r>
          <a:r>
            <a:rPr lang="ru-RU" sz="1600" b="1" cap="none" spc="0" dirty="0" smtClean="0">
              <a:ln w="11430"/>
              <a:solidFill>
                <a:schemeClr val="tx1"/>
              </a:solidFill>
              <a:effectLst/>
            </a:rPr>
            <a:t>показатели</a:t>
          </a:r>
          <a:endParaRPr lang="ru-RU" sz="1600" b="1" cap="none" spc="0" dirty="0">
            <a:ln w="11430"/>
            <a:solidFill>
              <a:schemeClr val="tx1"/>
            </a:solidFill>
            <a:effectLst/>
          </a:endParaRPr>
        </a:p>
      </dgm:t>
    </dgm:pt>
    <dgm:pt modelId="{92951EFA-767D-4F0D-A7C8-6E0CCEDB4522}" type="parTrans" cxnId="{844892E6-FDEB-4764-8B64-63AB3C0DC379}">
      <dgm:prSet>
        <dgm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 b="1" cap="none" spc="0" dirty="0">
            <a:ln w="11430"/>
            <a:gradFill>
              <a:gsLst>
                <a:gs pos="0">
                  <a:schemeClr val="accent2">
                    <a:tint val="70000"/>
                    <a:satMod val="245000"/>
                  </a:schemeClr>
                </a:gs>
                <a:gs pos="75000">
                  <a:schemeClr val="accent2">
                    <a:tint val="90000"/>
                    <a:shade val="60000"/>
                    <a:satMod val="240000"/>
                  </a:schemeClr>
                </a:gs>
                <a:gs pos="100000">
                  <a:schemeClr val="accent2">
                    <a:tint val="100000"/>
                    <a:shade val="50000"/>
                    <a:satMod val="240000"/>
                  </a:schemeClr>
                </a:gs>
              </a:gsLst>
              <a:lin ang="5400000"/>
            </a:gra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gm:t>
    </dgm:pt>
    <dgm:pt modelId="{A7238F36-133A-440A-8015-90AE38ABB058}" type="sibTrans" cxnId="{844892E6-FDEB-4764-8B64-63AB3C0DC379}">
      <dgm:prSet/>
      <dgm:spPr/>
      <dgm:t>
        <a:bodyPr/>
        <a:lstStyle/>
        <a:p>
          <a:endParaRPr lang="ru-RU" b="1" cap="none" spc="0">
            <a:ln w="11430"/>
            <a:gradFill>
              <a:gsLst>
                <a:gs pos="0">
                  <a:schemeClr val="accent2">
                    <a:tint val="70000"/>
                    <a:satMod val="245000"/>
                  </a:schemeClr>
                </a:gs>
                <a:gs pos="75000">
                  <a:schemeClr val="accent2">
                    <a:tint val="90000"/>
                    <a:shade val="60000"/>
                    <a:satMod val="240000"/>
                  </a:schemeClr>
                </a:gs>
                <a:gs pos="100000">
                  <a:schemeClr val="accent2">
                    <a:tint val="100000"/>
                    <a:shade val="50000"/>
                    <a:satMod val="240000"/>
                  </a:schemeClr>
                </a:gs>
              </a:gsLst>
              <a:lin ang="5400000"/>
            </a:gra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gm:t>
    </dgm:pt>
    <dgm:pt modelId="{5504C517-3FEC-4F7A-9F11-33ABBDEF54EA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b="1" i="1" cap="none" spc="0" dirty="0" smtClean="0">
              <a:ln w="11430"/>
              <a:solidFill>
                <a:schemeClr val="tx1"/>
              </a:solidFill>
              <a:effectLst/>
            </a:rPr>
            <a:t>Ветеринарный  контроль</a:t>
          </a:r>
          <a:endParaRPr lang="ru-RU" sz="1600" b="1" i="1" cap="none" spc="0" dirty="0">
            <a:ln w="11430"/>
            <a:solidFill>
              <a:schemeClr val="tx1"/>
            </a:solidFill>
            <a:effectLst/>
          </a:endParaRPr>
        </a:p>
      </dgm:t>
    </dgm:pt>
    <dgm:pt modelId="{DA62E736-D1A3-4CD2-9FD8-F53656150F3F}" type="parTrans" cxnId="{EEF52186-A434-49DF-9E34-055985AFF251}">
      <dgm:prSet>
        <dgm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 b="1" cap="none" spc="0" dirty="0">
            <a:ln w="11430"/>
            <a:gradFill>
              <a:gsLst>
                <a:gs pos="0">
                  <a:schemeClr val="accent2">
                    <a:tint val="70000"/>
                    <a:satMod val="245000"/>
                  </a:schemeClr>
                </a:gs>
                <a:gs pos="75000">
                  <a:schemeClr val="accent2">
                    <a:tint val="90000"/>
                    <a:shade val="60000"/>
                    <a:satMod val="240000"/>
                  </a:schemeClr>
                </a:gs>
                <a:gs pos="100000">
                  <a:schemeClr val="accent2">
                    <a:tint val="100000"/>
                    <a:shade val="50000"/>
                    <a:satMod val="240000"/>
                  </a:schemeClr>
                </a:gs>
              </a:gsLst>
              <a:lin ang="5400000"/>
            </a:gra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gm:t>
    </dgm:pt>
    <dgm:pt modelId="{B542B5CF-7F9F-419F-8FDD-7213FA80EBB0}" type="sibTrans" cxnId="{EEF52186-A434-49DF-9E34-055985AFF251}">
      <dgm:prSet/>
      <dgm:spPr/>
      <dgm:t>
        <a:bodyPr/>
        <a:lstStyle/>
        <a:p>
          <a:endParaRPr lang="ru-RU" b="1" cap="none" spc="0">
            <a:ln w="11430"/>
            <a:gradFill>
              <a:gsLst>
                <a:gs pos="0">
                  <a:schemeClr val="accent2">
                    <a:tint val="70000"/>
                    <a:satMod val="245000"/>
                  </a:schemeClr>
                </a:gs>
                <a:gs pos="75000">
                  <a:schemeClr val="accent2">
                    <a:tint val="90000"/>
                    <a:shade val="60000"/>
                    <a:satMod val="240000"/>
                  </a:schemeClr>
                </a:gs>
                <a:gs pos="100000">
                  <a:schemeClr val="accent2">
                    <a:tint val="100000"/>
                    <a:shade val="50000"/>
                    <a:satMod val="240000"/>
                  </a:schemeClr>
                </a:gs>
              </a:gsLst>
              <a:lin ang="5400000"/>
            </a:gra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gm:t>
    </dgm:pt>
    <dgm:pt modelId="{8F82A96C-7816-4F53-94CA-E23062876B22}">
      <dgm:prSet custT="1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600" b="1" i="1" cap="none" spc="0" dirty="0" smtClean="0">
              <a:ln w="11430"/>
              <a:solidFill>
                <a:schemeClr val="tx1"/>
              </a:solidFill>
              <a:effectLst/>
            </a:rPr>
            <a:t>Микробиологический контроль</a:t>
          </a:r>
          <a:endParaRPr lang="ru-RU" sz="1600" b="1" i="1" cap="none" spc="0" dirty="0">
            <a:ln w="11430"/>
            <a:solidFill>
              <a:schemeClr val="tx1"/>
            </a:solidFill>
            <a:effectLst/>
          </a:endParaRPr>
        </a:p>
      </dgm:t>
    </dgm:pt>
    <dgm:pt modelId="{CF9AA2B6-8098-49F4-B1C2-649118037022}" type="parTrans" cxnId="{7AD6E037-9F8D-4215-89E7-29D107202158}">
      <dgm:prSet>
        <dgm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 b="1" cap="none" spc="0" dirty="0">
            <a:ln w="11430"/>
            <a:gradFill>
              <a:gsLst>
                <a:gs pos="0">
                  <a:schemeClr val="accent2">
                    <a:tint val="70000"/>
                    <a:satMod val="245000"/>
                  </a:schemeClr>
                </a:gs>
                <a:gs pos="75000">
                  <a:schemeClr val="accent2">
                    <a:tint val="90000"/>
                    <a:shade val="60000"/>
                    <a:satMod val="240000"/>
                  </a:schemeClr>
                </a:gs>
                <a:gs pos="100000">
                  <a:schemeClr val="accent2">
                    <a:tint val="100000"/>
                    <a:shade val="50000"/>
                    <a:satMod val="240000"/>
                  </a:schemeClr>
                </a:gs>
              </a:gsLst>
              <a:lin ang="5400000"/>
            </a:gra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gm:t>
    </dgm:pt>
    <dgm:pt modelId="{5B4D0125-F8C2-44AE-893B-2B52CC8F4228}" type="sibTrans" cxnId="{7AD6E037-9F8D-4215-89E7-29D107202158}">
      <dgm:prSet/>
      <dgm:spPr/>
      <dgm:t>
        <a:bodyPr/>
        <a:lstStyle/>
        <a:p>
          <a:endParaRPr lang="ru-RU" b="1" cap="none" spc="0">
            <a:ln w="11430"/>
            <a:gradFill>
              <a:gsLst>
                <a:gs pos="0">
                  <a:schemeClr val="accent2">
                    <a:tint val="70000"/>
                    <a:satMod val="245000"/>
                  </a:schemeClr>
                </a:gs>
                <a:gs pos="75000">
                  <a:schemeClr val="accent2">
                    <a:tint val="90000"/>
                    <a:shade val="60000"/>
                    <a:satMod val="240000"/>
                  </a:schemeClr>
                </a:gs>
                <a:gs pos="100000">
                  <a:schemeClr val="accent2">
                    <a:tint val="100000"/>
                    <a:shade val="50000"/>
                    <a:satMod val="240000"/>
                  </a:schemeClr>
                </a:gs>
              </a:gsLst>
              <a:lin ang="5400000"/>
            </a:gra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gm:t>
    </dgm:pt>
    <dgm:pt modelId="{3BA98590-5A9D-4A28-A870-2A2266B3F5DF}">
      <dgm:prSet custT="1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600" b="1" i="1" cap="none" spc="0" dirty="0" smtClean="0">
              <a:ln w="11430"/>
              <a:solidFill>
                <a:schemeClr val="tx1"/>
              </a:solidFill>
              <a:effectLst/>
            </a:rPr>
            <a:t>Контроль  на генетические аномалии</a:t>
          </a:r>
          <a:endParaRPr lang="ru-RU" sz="1600" b="1" i="1" cap="none" spc="0" dirty="0">
            <a:ln w="11430"/>
            <a:solidFill>
              <a:schemeClr val="tx1"/>
            </a:solidFill>
            <a:effectLst/>
          </a:endParaRPr>
        </a:p>
      </dgm:t>
    </dgm:pt>
    <dgm:pt modelId="{E951FEF7-A012-4603-AC2C-4DD3587E4BE0}" type="parTrans" cxnId="{D85EC1A2-8F65-4FB5-9573-4A7E0B288A48}">
      <dgm:prSet>
        <dgm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 b="1" cap="none" spc="0" dirty="0">
            <a:ln w="11430"/>
            <a:gradFill>
              <a:gsLst>
                <a:gs pos="0">
                  <a:schemeClr val="accent2">
                    <a:tint val="70000"/>
                    <a:satMod val="245000"/>
                  </a:schemeClr>
                </a:gs>
                <a:gs pos="75000">
                  <a:schemeClr val="accent2">
                    <a:tint val="90000"/>
                    <a:shade val="60000"/>
                    <a:satMod val="240000"/>
                  </a:schemeClr>
                </a:gs>
                <a:gs pos="100000">
                  <a:schemeClr val="accent2">
                    <a:tint val="100000"/>
                    <a:shade val="50000"/>
                    <a:satMod val="240000"/>
                  </a:schemeClr>
                </a:gs>
              </a:gsLst>
              <a:lin ang="5400000"/>
            </a:gra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gm:t>
    </dgm:pt>
    <dgm:pt modelId="{F04EE87E-6CC3-4331-AC43-E2781268DC56}" type="sibTrans" cxnId="{D85EC1A2-8F65-4FB5-9573-4A7E0B288A48}">
      <dgm:prSet/>
      <dgm:spPr/>
      <dgm:t>
        <a:bodyPr/>
        <a:lstStyle/>
        <a:p>
          <a:endParaRPr lang="ru-RU" b="1" cap="none" spc="0">
            <a:ln w="11430"/>
            <a:gradFill>
              <a:gsLst>
                <a:gs pos="0">
                  <a:schemeClr val="accent2">
                    <a:tint val="70000"/>
                    <a:satMod val="245000"/>
                  </a:schemeClr>
                </a:gs>
                <a:gs pos="75000">
                  <a:schemeClr val="accent2">
                    <a:tint val="90000"/>
                    <a:shade val="60000"/>
                    <a:satMod val="240000"/>
                  </a:schemeClr>
                </a:gs>
                <a:gs pos="100000">
                  <a:schemeClr val="accent2">
                    <a:tint val="100000"/>
                    <a:shade val="50000"/>
                    <a:satMod val="240000"/>
                  </a:schemeClr>
                </a:gs>
              </a:gsLst>
              <a:lin ang="5400000"/>
            </a:gra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gm:t>
    </dgm:pt>
    <dgm:pt modelId="{A64DF00A-9B77-4C53-9DD1-C2EC963C9B06}">
      <dgm:prSet phldrT="[Текст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>
        <a:gradFill rotWithShape="0">
          <a:gsLst>
            <a:gs pos="0">
              <a:schemeClr val="accent6">
                <a:lumMod val="75000"/>
              </a:schemeClr>
            </a:gs>
            <a:gs pos="100000">
              <a:schemeClr val="accent6">
                <a:lumMod val="75000"/>
              </a:schemeClr>
            </a:gs>
          </a:gsLst>
        </a:gradFill>
      </dgm:spPr>
      <dgm:t>
        <a:bodyPr/>
        <a:lstStyle/>
        <a:p>
          <a:r>
            <a:rPr lang="ru-RU" sz="2000" b="1" cap="none" spc="0" dirty="0" smtClean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rPr>
            <a:t>Безопасность</a:t>
          </a:r>
          <a:endParaRPr lang="ru-RU" sz="2000" b="1" cap="none" spc="0" dirty="0">
            <a:ln w="11430"/>
            <a:solidFill>
              <a:schemeClr val="bg1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gm:t>
    </dgm:pt>
    <dgm:pt modelId="{8B0A5A92-AAEF-478B-9664-007EF93145B3}" type="sibTrans" cxnId="{1A57A9EC-32E6-4F86-A80F-54D5714373F7}">
      <dgm:prSet/>
      <dgm:spPr/>
      <dgm:t>
        <a:bodyPr/>
        <a:lstStyle/>
        <a:p>
          <a:endParaRPr lang="ru-RU" b="1" cap="none" spc="0">
            <a:ln w="11430"/>
            <a:gradFill>
              <a:gsLst>
                <a:gs pos="0">
                  <a:schemeClr val="accent2">
                    <a:tint val="70000"/>
                    <a:satMod val="245000"/>
                  </a:schemeClr>
                </a:gs>
                <a:gs pos="75000">
                  <a:schemeClr val="accent2">
                    <a:tint val="90000"/>
                    <a:shade val="60000"/>
                    <a:satMod val="240000"/>
                  </a:schemeClr>
                </a:gs>
                <a:gs pos="100000">
                  <a:schemeClr val="accent2">
                    <a:tint val="100000"/>
                    <a:shade val="50000"/>
                    <a:satMod val="240000"/>
                  </a:schemeClr>
                </a:gs>
              </a:gsLst>
              <a:lin ang="5400000"/>
            </a:gra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gm:t>
    </dgm:pt>
    <dgm:pt modelId="{F0C3A1D4-C7C5-4129-AD42-D3165E5F939A}" type="parTrans" cxnId="{1A57A9EC-32E6-4F86-A80F-54D5714373F7}">
      <dgm:prSet>
        <dgm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 b="1" cap="none" spc="0" dirty="0">
            <a:ln w="11430"/>
            <a:gradFill>
              <a:gsLst>
                <a:gs pos="0">
                  <a:schemeClr val="accent2">
                    <a:tint val="70000"/>
                    <a:satMod val="245000"/>
                  </a:schemeClr>
                </a:gs>
                <a:gs pos="75000">
                  <a:schemeClr val="accent2">
                    <a:tint val="90000"/>
                    <a:shade val="60000"/>
                    <a:satMod val="240000"/>
                  </a:schemeClr>
                </a:gs>
                <a:gs pos="100000">
                  <a:schemeClr val="accent2">
                    <a:tint val="100000"/>
                    <a:shade val="50000"/>
                    <a:satMod val="240000"/>
                  </a:schemeClr>
                </a:gs>
              </a:gsLst>
              <a:lin ang="5400000"/>
            </a:gra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gm:t>
    </dgm:pt>
    <dgm:pt modelId="{31ACB711-B1E5-44EA-934A-92DB0BA3E8BC}">
      <dgm:prSet custT="1"/>
      <dgm:spPr>
        <a:scene3d>
          <a:camera prst="orthographicFront"/>
          <a:lightRig rig="balanced" dir="t"/>
        </a:scene3d>
        <a:sp3d prstMaterial="flat">
          <a:bevelT/>
        </a:sp3d>
      </dgm:spPr>
      <dgm:t>
        <a:bodyPr/>
        <a:lstStyle/>
        <a:p>
          <a:r>
            <a:rPr lang="ru-RU" sz="3200" i="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rPr>
            <a:t>Сперма  быков-производителей</a:t>
          </a:r>
          <a:endParaRPr lang="ru-RU" sz="3200" i="0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Narrow" pitchFamily="34" charset="0"/>
          </a:endParaRPr>
        </a:p>
      </dgm:t>
    </dgm:pt>
    <dgm:pt modelId="{CAAA4812-9D56-42AA-808A-FA8A27778BBC}" type="parTrans" cxnId="{B520C8E2-B23E-44D1-A5AD-A393699432D0}">
      <dgm:prSet/>
      <dgm:spPr/>
      <dgm:t>
        <a:bodyPr/>
        <a:lstStyle/>
        <a:p>
          <a:endParaRPr lang="ru-RU"/>
        </a:p>
      </dgm:t>
    </dgm:pt>
    <dgm:pt modelId="{0D561E30-7DFF-4C00-9FA3-921FEA7F7EF0}" type="sibTrans" cxnId="{B520C8E2-B23E-44D1-A5AD-A393699432D0}">
      <dgm:prSet/>
      <dgm:spPr/>
      <dgm:t>
        <a:bodyPr/>
        <a:lstStyle/>
        <a:p>
          <a:endParaRPr lang="ru-RU"/>
        </a:p>
      </dgm:t>
    </dgm:pt>
    <dgm:pt modelId="{A3E3A55E-41EE-4D40-9B8A-FD7DD4D4E892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</a:rPr>
            <a:t>Отбор по родословной, экстерьеру, конституции</a:t>
          </a:r>
          <a:endParaRPr lang="ru-RU" sz="1200" b="1" dirty="0">
            <a:solidFill>
              <a:schemeClr val="tx1"/>
            </a:solidFill>
          </a:endParaRPr>
        </a:p>
      </dgm:t>
    </dgm:pt>
    <dgm:pt modelId="{6E77577C-662A-4EBE-BCD0-7A9BE8F7148E}" type="parTrans" cxnId="{9AF77540-98A0-4193-96C7-6E003A106F6C}">
      <dgm:prSet>
        <dgm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B8142F16-F765-47E3-857A-6539E9A7BBBB}" type="sibTrans" cxnId="{9AF77540-98A0-4193-96C7-6E003A106F6C}">
      <dgm:prSet/>
      <dgm:spPr/>
      <dgm:t>
        <a:bodyPr/>
        <a:lstStyle/>
        <a:p>
          <a:endParaRPr lang="ru-RU"/>
        </a:p>
      </dgm:t>
    </dgm:pt>
    <dgm:pt modelId="{19399CC0-4137-42EA-9364-61587C9A962D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</a:rPr>
            <a:t>Генетические маркеры</a:t>
          </a:r>
          <a:endParaRPr lang="ru-RU" sz="1200" b="1" dirty="0">
            <a:solidFill>
              <a:schemeClr val="tx1"/>
            </a:solidFill>
          </a:endParaRPr>
        </a:p>
      </dgm:t>
    </dgm:pt>
    <dgm:pt modelId="{5F499F92-086B-4149-8529-736BC1491D92}" type="parTrans" cxnId="{FE116AFC-2FDB-4C3C-AD71-440E6382AF04}">
      <dgm:prSet>
        <dgm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18B27A68-663C-4E7E-A769-0D91793A0072}" type="sibTrans" cxnId="{FE116AFC-2FDB-4C3C-AD71-440E6382AF04}">
      <dgm:prSet/>
      <dgm:spPr/>
      <dgm:t>
        <a:bodyPr/>
        <a:lstStyle/>
        <a:p>
          <a:endParaRPr lang="ru-RU"/>
        </a:p>
      </dgm:t>
    </dgm:pt>
    <dgm:pt modelId="{9647E649-27F7-4823-AA67-A092212D44EC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</a:rPr>
            <a:t>Геномный прогноз</a:t>
          </a:r>
          <a:endParaRPr lang="ru-RU" sz="1200" b="1" dirty="0">
            <a:solidFill>
              <a:schemeClr val="tx1"/>
            </a:solidFill>
          </a:endParaRPr>
        </a:p>
      </dgm:t>
    </dgm:pt>
    <dgm:pt modelId="{CFE85465-7721-4BF0-BBAE-0073C8A8CA5B}" type="parTrans" cxnId="{5EEEA636-459B-4129-8598-959BCB8614CE}">
      <dgm:prSet>
        <dgm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758640C8-831B-48AE-83B7-E00C5F427C8A}" type="sibTrans" cxnId="{5EEEA636-459B-4129-8598-959BCB8614CE}">
      <dgm:prSet/>
      <dgm:spPr/>
      <dgm:t>
        <a:bodyPr/>
        <a:lstStyle/>
        <a:p>
          <a:endParaRPr lang="ru-RU"/>
        </a:p>
      </dgm:t>
    </dgm:pt>
    <dgm:pt modelId="{A0B7537B-8E30-49C0-A7EB-D562D96D3DC4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ln>
          <a:solidFill>
            <a:schemeClr val="tx1"/>
          </a:solidFill>
        </a:ln>
      </dgm:spPr>
      <dgm:t>
        <a:bodyPr/>
        <a:lstStyle/>
        <a:p>
          <a:r>
            <a:rPr lang="ru-RU" sz="1200" b="1" dirty="0" smtClean="0">
              <a:solidFill>
                <a:schemeClr val="tx1"/>
              </a:solidFill>
            </a:rPr>
            <a:t>Новейшее технологическое оборудование</a:t>
          </a:r>
          <a:endParaRPr lang="ru-RU" sz="1200" b="1" dirty="0">
            <a:solidFill>
              <a:schemeClr val="tx1"/>
            </a:solidFill>
          </a:endParaRPr>
        </a:p>
      </dgm:t>
    </dgm:pt>
    <dgm:pt modelId="{BEACC07E-1252-4835-BD5B-A4A352A0048B}" type="parTrans" cxnId="{BF7818A7-426C-45EC-8EDF-D59DCEB697A6}">
      <dgm:prSet>
        <dgm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12FE21F1-3BC8-49F6-8664-869D8F982AA7}" type="sibTrans" cxnId="{BF7818A7-426C-45EC-8EDF-D59DCEB697A6}">
      <dgm:prSet/>
      <dgm:spPr/>
      <dgm:t>
        <a:bodyPr/>
        <a:lstStyle/>
        <a:p>
          <a:endParaRPr lang="ru-RU"/>
        </a:p>
      </dgm:t>
    </dgm:pt>
    <dgm:pt modelId="{AEE4ED7F-3315-4E2A-9102-D4F63D5FC1B6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ln>
          <a:solidFill>
            <a:schemeClr val="tx1"/>
          </a:solidFill>
        </a:ln>
      </dgm:spPr>
      <dgm:t>
        <a:bodyPr/>
        <a:lstStyle/>
        <a:p>
          <a:r>
            <a:rPr lang="ru-RU" sz="1200" b="1" dirty="0" smtClean="0">
              <a:solidFill>
                <a:schemeClr val="tx1"/>
              </a:solidFill>
            </a:rPr>
            <a:t>Биологические исследования</a:t>
          </a:r>
          <a:endParaRPr lang="ru-RU" sz="1200" b="1" dirty="0">
            <a:solidFill>
              <a:schemeClr val="tx1"/>
            </a:solidFill>
          </a:endParaRPr>
        </a:p>
      </dgm:t>
    </dgm:pt>
    <dgm:pt modelId="{8A6200C2-F521-4575-A920-0EE968F7B3F5}" type="parTrans" cxnId="{D52AD260-FD55-410D-BC60-44D03D6B6C80}">
      <dgm:prSet>
        <dgm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06B80D91-A79D-4DD6-ACD6-424599DDAA02}" type="sibTrans" cxnId="{D52AD260-FD55-410D-BC60-44D03D6B6C80}">
      <dgm:prSet/>
      <dgm:spPr/>
      <dgm:t>
        <a:bodyPr/>
        <a:lstStyle/>
        <a:p>
          <a:endParaRPr lang="ru-RU"/>
        </a:p>
      </dgm:t>
    </dgm:pt>
    <dgm:pt modelId="{76616CE8-AF02-4393-87D5-1B95E61D4FED}" type="pres">
      <dgm:prSet presAssocID="{3F897FBA-DC0F-4B8B-9183-5F426D3E4AE0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0FB6DAC-FF33-4CC7-9904-681EDD754866}" type="pres">
      <dgm:prSet presAssocID="{31ACB711-B1E5-44EA-934A-92DB0BA3E8BC}" presName="root1" presStyleCnt="0"/>
      <dgm:spPr/>
    </dgm:pt>
    <dgm:pt modelId="{AB6F3FC7-9DD9-49AF-9FEC-FE40E438ACE5}" type="pres">
      <dgm:prSet presAssocID="{31ACB711-B1E5-44EA-934A-92DB0BA3E8BC}" presName="LevelOneTextNode" presStyleLbl="node0" presStyleIdx="0" presStyleCnt="1" custScaleX="149963" custScaleY="207602" custLinFactNeighborX="-10079" custLinFactNeighborY="4924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D874A970-00FD-45E0-BCA3-E1690F69AC05}" type="pres">
      <dgm:prSet presAssocID="{31ACB711-B1E5-44EA-934A-92DB0BA3E8BC}" presName="level2hierChild" presStyleCnt="0"/>
      <dgm:spPr/>
    </dgm:pt>
    <dgm:pt modelId="{BCF34CA9-C22C-4B62-9DAC-568D38FD53B2}" type="pres">
      <dgm:prSet presAssocID="{8F417382-BFC5-4A21-B0E1-B639DC4B630D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F868DC7F-0005-42B2-BCC6-84F8D69B2F15}" type="pres">
      <dgm:prSet presAssocID="{8F417382-BFC5-4A21-B0E1-B639DC4B630D}" presName="connTx" presStyleLbl="parChTrans1D2" presStyleIdx="0" presStyleCnt="2"/>
      <dgm:spPr/>
      <dgm:t>
        <a:bodyPr/>
        <a:lstStyle/>
        <a:p>
          <a:endParaRPr lang="ru-RU"/>
        </a:p>
      </dgm:t>
    </dgm:pt>
    <dgm:pt modelId="{1AE95E98-2FC8-490A-8385-6D3B51C82316}" type="pres">
      <dgm:prSet presAssocID="{A0AA4D0F-3FB4-4E49-8576-ED57CBF62FDE}" presName="root2" presStyleCnt="0"/>
      <dgm:spPr/>
      <dgm:t>
        <a:bodyPr/>
        <a:lstStyle/>
        <a:p>
          <a:endParaRPr lang="ru-RU"/>
        </a:p>
      </dgm:t>
    </dgm:pt>
    <dgm:pt modelId="{EDB0DC74-A4A6-4454-BA96-3504FDA0B2C4}" type="pres">
      <dgm:prSet presAssocID="{A0AA4D0F-3FB4-4E49-8576-ED57CBF62FDE}" presName="LevelTwoTextNode" presStyleLbl="node2" presStyleIdx="0" presStyleCnt="2" custScaleX="106638" custScaleY="190550" custLinFactNeighborX="-7714" custLinFactNeighborY="-96660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7451CA7B-7BED-4157-A518-189ABB87E100}" type="pres">
      <dgm:prSet presAssocID="{A0AA4D0F-3FB4-4E49-8576-ED57CBF62FDE}" presName="level3hierChild" presStyleCnt="0"/>
      <dgm:spPr/>
      <dgm:t>
        <a:bodyPr/>
        <a:lstStyle/>
        <a:p>
          <a:endParaRPr lang="ru-RU"/>
        </a:p>
      </dgm:t>
    </dgm:pt>
    <dgm:pt modelId="{75F01FDF-7045-41FE-A6CD-12E25443569D}" type="pres">
      <dgm:prSet presAssocID="{5EE7F306-C786-45CD-9E7F-FD4E8DDE9E79}" presName="conn2-1" presStyleLbl="parChTrans1D3" presStyleIdx="0" presStyleCnt="5"/>
      <dgm:spPr/>
      <dgm:t>
        <a:bodyPr/>
        <a:lstStyle/>
        <a:p>
          <a:endParaRPr lang="ru-RU"/>
        </a:p>
      </dgm:t>
    </dgm:pt>
    <dgm:pt modelId="{29C1016E-F32B-4064-A965-E43914603319}" type="pres">
      <dgm:prSet presAssocID="{5EE7F306-C786-45CD-9E7F-FD4E8DDE9E79}" presName="connTx" presStyleLbl="parChTrans1D3" presStyleIdx="0" presStyleCnt="5"/>
      <dgm:spPr/>
      <dgm:t>
        <a:bodyPr/>
        <a:lstStyle/>
        <a:p>
          <a:endParaRPr lang="ru-RU"/>
        </a:p>
      </dgm:t>
    </dgm:pt>
    <dgm:pt modelId="{B2214E35-1CA6-46A4-A23E-0FF911DF5C2C}" type="pres">
      <dgm:prSet presAssocID="{91B67DEE-47DB-4067-B365-A4A070109473}" presName="root2" presStyleCnt="0"/>
      <dgm:spPr/>
      <dgm:t>
        <a:bodyPr/>
        <a:lstStyle/>
        <a:p>
          <a:endParaRPr lang="ru-RU"/>
        </a:p>
      </dgm:t>
    </dgm:pt>
    <dgm:pt modelId="{766B7CC4-B558-4361-8F35-009B381B4E28}" type="pres">
      <dgm:prSet presAssocID="{91B67DEE-47DB-4067-B365-A4A070109473}" presName="LevelTwoTextNode" presStyleLbl="node3" presStyleIdx="0" presStyleCnt="5" custScaleX="119730" custLinFactY="-28042" custLinFactNeighborX="-4670" custLinFactNeighborY="-100000">
        <dgm:presLayoutVars>
          <dgm:chPref val="3"/>
        </dgm:presLayoutVars>
      </dgm:prSet>
      <dgm:spPr>
        <a:prstGeom prst="snip1Rect">
          <a:avLst/>
        </a:prstGeom>
      </dgm:spPr>
      <dgm:t>
        <a:bodyPr/>
        <a:lstStyle/>
        <a:p>
          <a:endParaRPr lang="ru-RU"/>
        </a:p>
      </dgm:t>
    </dgm:pt>
    <dgm:pt modelId="{92EBE522-DFF7-4064-A37A-4A0ED79AC989}" type="pres">
      <dgm:prSet presAssocID="{91B67DEE-47DB-4067-B365-A4A070109473}" presName="level3hierChild" presStyleCnt="0"/>
      <dgm:spPr/>
      <dgm:t>
        <a:bodyPr/>
        <a:lstStyle/>
        <a:p>
          <a:endParaRPr lang="ru-RU"/>
        </a:p>
      </dgm:t>
    </dgm:pt>
    <dgm:pt modelId="{4AF53F7C-49A2-423C-BD18-6AB6EE4B76A8}" type="pres">
      <dgm:prSet presAssocID="{BEACC07E-1252-4835-BD5B-A4A352A0048B}" presName="conn2-1" presStyleLbl="parChTrans1D4" presStyleIdx="0" presStyleCnt="5"/>
      <dgm:spPr/>
      <dgm:t>
        <a:bodyPr/>
        <a:lstStyle/>
        <a:p>
          <a:endParaRPr lang="ru-RU"/>
        </a:p>
      </dgm:t>
    </dgm:pt>
    <dgm:pt modelId="{4B4C6D0D-A84E-4A6D-83D5-225C631B07BF}" type="pres">
      <dgm:prSet presAssocID="{BEACC07E-1252-4835-BD5B-A4A352A0048B}" presName="connTx" presStyleLbl="parChTrans1D4" presStyleIdx="0" presStyleCnt="5"/>
      <dgm:spPr/>
      <dgm:t>
        <a:bodyPr/>
        <a:lstStyle/>
        <a:p>
          <a:endParaRPr lang="ru-RU"/>
        </a:p>
      </dgm:t>
    </dgm:pt>
    <dgm:pt modelId="{FA5EBD5A-FFD7-41E4-A6CF-BE37EE9455C9}" type="pres">
      <dgm:prSet presAssocID="{A0B7537B-8E30-49C0-A7EB-D562D96D3DC4}" presName="root2" presStyleCnt="0"/>
      <dgm:spPr/>
    </dgm:pt>
    <dgm:pt modelId="{2529B9AE-8273-4517-84AC-A83091C515B6}" type="pres">
      <dgm:prSet presAssocID="{A0B7537B-8E30-49C0-A7EB-D562D96D3DC4}" presName="LevelTwoTextNode" presStyleLbl="node4" presStyleIdx="0" presStyleCnt="5" custScaleX="102619" custScaleY="103505" custLinFactY="-15335" custLinFactNeighborX="31690" custLinFactNeighborY="-100000">
        <dgm:presLayoutVars>
          <dgm:chPref val="3"/>
        </dgm:presLayoutVars>
      </dgm:prSet>
      <dgm:spPr>
        <a:prstGeom prst="snip2DiagRect">
          <a:avLst/>
        </a:prstGeom>
      </dgm:spPr>
      <dgm:t>
        <a:bodyPr/>
        <a:lstStyle/>
        <a:p>
          <a:endParaRPr lang="ru-RU"/>
        </a:p>
      </dgm:t>
    </dgm:pt>
    <dgm:pt modelId="{31AD1A49-0B71-41C0-A2BA-DFBC4DA784D1}" type="pres">
      <dgm:prSet presAssocID="{A0B7537B-8E30-49C0-A7EB-D562D96D3DC4}" presName="level3hierChild" presStyleCnt="0"/>
      <dgm:spPr/>
    </dgm:pt>
    <dgm:pt modelId="{C9EFC785-8569-43C5-A4CC-BE399A158339}" type="pres">
      <dgm:prSet presAssocID="{8A6200C2-F521-4575-A920-0EE968F7B3F5}" presName="conn2-1" presStyleLbl="parChTrans1D4" presStyleIdx="1" presStyleCnt="5"/>
      <dgm:spPr/>
      <dgm:t>
        <a:bodyPr/>
        <a:lstStyle/>
        <a:p>
          <a:endParaRPr lang="ru-RU"/>
        </a:p>
      </dgm:t>
    </dgm:pt>
    <dgm:pt modelId="{0BF92023-02FB-45B8-AB6F-D3CA5E887D4D}" type="pres">
      <dgm:prSet presAssocID="{8A6200C2-F521-4575-A920-0EE968F7B3F5}" presName="connTx" presStyleLbl="parChTrans1D4" presStyleIdx="1" presStyleCnt="5"/>
      <dgm:spPr/>
      <dgm:t>
        <a:bodyPr/>
        <a:lstStyle/>
        <a:p>
          <a:endParaRPr lang="ru-RU"/>
        </a:p>
      </dgm:t>
    </dgm:pt>
    <dgm:pt modelId="{A940A467-A416-4B7A-B026-5F4139828925}" type="pres">
      <dgm:prSet presAssocID="{AEE4ED7F-3315-4E2A-9102-D4F63D5FC1B6}" presName="root2" presStyleCnt="0"/>
      <dgm:spPr/>
    </dgm:pt>
    <dgm:pt modelId="{AEEE7165-AAF4-4C97-91FB-595855AB1717}" type="pres">
      <dgm:prSet presAssocID="{AEE4ED7F-3315-4E2A-9102-D4F63D5FC1B6}" presName="LevelTwoTextNode" presStyleLbl="node4" presStyleIdx="1" presStyleCnt="5" custScaleX="103457" custScaleY="75668" custLinFactNeighborX="31690" custLinFactNeighborY="-86320">
        <dgm:presLayoutVars>
          <dgm:chPref val="3"/>
        </dgm:presLayoutVars>
      </dgm:prSet>
      <dgm:spPr>
        <a:prstGeom prst="snip2DiagRect">
          <a:avLst/>
        </a:prstGeom>
      </dgm:spPr>
      <dgm:t>
        <a:bodyPr/>
        <a:lstStyle/>
        <a:p>
          <a:endParaRPr lang="ru-RU"/>
        </a:p>
      </dgm:t>
    </dgm:pt>
    <dgm:pt modelId="{26C013F5-39EA-43DD-9DB9-E6EC38747921}" type="pres">
      <dgm:prSet presAssocID="{AEE4ED7F-3315-4E2A-9102-D4F63D5FC1B6}" presName="level3hierChild" presStyleCnt="0"/>
      <dgm:spPr/>
    </dgm:pt>
    <dgm:pt modelId="{66C14608-BF8A-4E44-B92E-2D8F19CB8B0E}" type="pres">
      <dgm:prSet presAssocID="{92951EFA-767D-4F0D-A7C8-6E0CCEDB4522}" presName="conn2-1" presStyleLbl="parChTrans1D3" presStyleIdx="1" presStyleCnt="5"/>
      <dgm:spPr/>
      <dgm:t>
        <a:bodyPr/>
        <a:lstStyle/>
        <a:p>
          <a:endParaRPr lang="ru-RU"/>
        </a:p>
      </dgm:t>
    </dgm:pt>
    <dgm:pt modelId="{37E81E1D-9A02-40F9-A687-DB3383346754}" type="pres">
      <dgm:prSet presAssocID="{92951EFA-767D-4F0D-A7C8-6E0CCEDB4522}" presName="connTx" presStyleLbl="parChTrans1D3" presStyleIdx="1" presStyleCnt="5"/>
      <dgm:spPr/>
      <dgm:t>
        <a:bodyPr/>
        <a:lstStyle/>
        <a:p>
          <a:endParaRPr lang="ru-RU"/>
        </a:p>
      </dgm:t>
    </dgm:pt>
    <dgm:pt modelId="{24E9BB57-77AA-484B-BEBB-DCB41A825E7E}" type="pres">
      <dgm:prSet presAssocID="{D080FBAC-B299-494C-9310-6AA6E8C0C953}" presName="root2" presStyleCnt="0"/>
      <dgm:spPr/>
      <dgm:t>
        <a:bodyPr/>
        <a:lstStyle/>
        <a:p>
          <a:endParaRPr lang="ru-RU"/>
        </a:p>
      </dgm:t>
    </dgm:pt>
    <dgm:pt modelId="{6688B022-4B02-43A1-AA5D-5C3BF97A40CD}" type="pres">
      <dgm:prSet presAssocID="{D080FBAC-B299-494C-9310-6AA6E8C0C953}" presName="LevelTwoTextNode" presStyleLbl="node3" presStyleIdx="1" presStyleCnt="5" custScaleX="119730" custLinFactNeighborX="-4829" custLinFactNeighborY="-32978">
        <dgm:presLayoutVars>
          <dgm:chPref val="3"/>
        </dgm:presLayoutVars>
      </dgm:prSet>
      <dgm:spPr>
        <a:prstGeom prst="snip1Rect">
          <a:avLst/>
        </a:prstGeom>
      </dgm:spPr>
      <dgm:t>
        <a:bodyPr/>
        <a:lstStyle/>
        <a:p>
          <a:endParaRPr lang="ru-RU"/>
        </a:p>
      </dgm:t>
    </dgm:pt>
    <dgm:pt modelId="{F145E272-B2A6-4F68-BDD0-571C2093ACD9}" type="pres">
      <dgm:prSet presAssocID="{D080FBAC-B299-494C-9310-6AA6E8C0C953}" presName="level3hierChild" presStyleCnt="0"/>
      <dgm:spPr/>
      <dgm:t>
        <a:bodyPr/>
        <a:lstStyle/>
        <a:p>
          <a:endParaRPr lang="ru-RU"/>
        </a:p>
      </dgm:t>
    </dgm:pt>
    <dgm:pt modelId="{667FFBF6-2D6E-4C12-A250-B907B3AAEF9B}" type="pres">
      <dgm:prSet presAssocID="{6E77577C-662A-4EBE-BCD0-7A9BE8F7148E}" presName="conn2-1" presStyleLbl="parChTrans1D4" presStyleIdx="2" presStyleCnt="5"/>
      <dgm:spPr/>
      <dgm:t>
        <a:bodyPr/>
        <a:lstStyle/>
        <a:p>
          <a:endParaRPr lang="ru-RU"/>
        </a:p>
      </dgm:t>
    </dgm:pt>
    <dgm:pt modelId="{21B525D3-B3B8-4B8F-A0EF-9F01F52383CB}" type="pres">
      <dgm:prSet presAssocID="{6E77577C-662A-4EBE-BCD0-7A9BE8F7148E}" presName="connTx" presStyleLbl="parChTrans1D4" presStyleIdx="2" presStyleCnt="5"/>
      <dgm:spPr/>
      <dgm:t>
        <a:bodyPr/>
        <a:lstStyle/>
        <a:p>
          <a:endParaRPr lang="ru-RU"/>
        </a:p>
      </dgm:t>
    </dgm:pt>
    <dgm:pt modelId="{1AE8A683-81E5-4623-82CC-B50E16E09816}" type="pres">
      <dgm:prSet presAssocID="{A3E3A55E-41EE-4D40-9B8A-FD7DD4D4E892}" presName="root2" presStyleCnt="0"/>
      <dgm:spPr/>
    </dgm:pt>
    <dgm:pt modelId="{A3DF846A-B971-4AD9-AB6A-6279F1190F89}" type="pres">
      <dgm:prSet presAssocID="{A3E3A55E-41EE-4D40-9B8A-FD7DD4D4E892}" presName="LevelTwoTextNode" presStyleLbl="node4" presStyleIdx="2" presStyleCnt="5" custScaleX="121468" custScaleY="71193" custLinFactNeighborX="4588" custLinFactNeighborY="-6751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02DECBB-0BA3-44DE-9EBC-1F340C86A312}" type="pres">
      <dgm:prSet presAssocID="{A3E3A55E-41EE-4D40-9B8A-FD7DD4D4E892}" presName="level3hierChild" presStyleCnt="0"/>
      <dgm:spPr/>
    </dgm:pt>
    <dgm:pt modelId="{3073F99B-B751-4E56-9023-F46D2CCBE1BB}" type="pres">
      <dgm:prSet presAssocID="{5F499F92-086B-4149-8529-736BC1491D92}" presName="conn2-1" presStyleLbl="parChTrans1D4" presStyleIdx="3" presStyleCnt="5"/>
      <dgm:spPr/>
      <dgm:t>
        <a:bodyPr/>
        <a:lstStyle/>
        <a:p>
          <a:endParaRPr lang="ru-RU"/>
        </a:p>
      </dgm:t>
    </dgm:pt>
    <dgm:pt modelId="{39584BB9-9C84-42DD-B39A-D7CE4FB2256D}" type="pres">
      <dgm:prSet presAssocID="{5F499F92-086B-4149-8529-736BC1491D92}" presName="connTx" presStyleLbl="parChTrans1D4" presStyleIdx="3" presStyleCnt="5"/>
      <dgm:spPr/>
      <dgm:t>
        <a:bodyPr/>
        <a:lstStyle/>
        <a:p>
          <a:endParaRPr lang="ru-RU"/>
        </a:p>
      </dgm:t>
    </dgm:pt>
    <dgm:pt modelId="{3D8E1C0A-3884-4823-ACEF-055386484B35}" type="pres">
      <dgm:prSet presAssocID="{19399CC0-4137-42EA-9364-61587C9A962D}" presName="root2" presStyleCnt="0"/>
      <dgm:spPr/>
    </dgm:pt>
    <dgm:pt modelId="{65CF6BD8-D753-44B0-95E6-DBEBFBABCC63}" type="pres">
      <dgm:prSet presAssocID="{19399CC0-4137-42EA-9364-61587C9A962D}" presName="LevelTwoTextNode" presStyleLbl="node4" presStyleIdx="3" presStyleCnt="5" custScaleX="118529" custScaleY="55876" custLinFactNeighborX="8513" custLinFactNeighborY="-4784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3B93443-749B-425E-A27D-F5407D97526A}" type="pres">
      <dgm:prSet presAssocID="{19399CC0-4137-42EA-9364-61587C9A962D}" presName="level3hierChild" presStyleCnt="0"/>
      <dgm:spPr/>
    </dgm:pt>
    <dgm:pt modelId="{7286469C-5FC1-42C6-8528-997223A93A9A}" type="pres">
      <dgm:prSet presAssocID="{CFE85465-7721-4BF0-BBAE-0073C8A8CA5B}" presName="conn2-1" presStyleLbl="parChTrans1D4" presStyleIdx="4" presStyleCnt="5"/>
      <dgm:spPr/>
      <dgm:t>
        <a:bodyPr/>
        <a:lstStyle/>
        <a:p>
          <a:endParaRPr lang="ru-RU"/>
        </a:p>
      </dgm:t>
    </dgm:pt>
    <dgm:pt modelId="{CB3FA5B5-EB21-4A37-9359-C026DCEE20D3}" type="pres">
      <dgm:prSet presAssocID="{CFE85465-7721-4BF0-BBAE-0073C8A8CA5B}" presName="connTx" presStyleLbl="parChTrans1D4" presStyleIdx="4" presStyleCnt="5"/>
      <dgm:spPr/>
      <dgm:t>
        <a:bodyPr/>
        <a:lstStyle/>
        <a:p>
          <a:endParaRPr lang="ru-RU"/>
        </a:p>
      </dgm:t>
    </dgm:pt>
    <dgm:pt modelId="{EDD10D04-F1CB-4B5F-967F-938D2B161642}" type="pres">
      <dgm:prSet presAssocID="{9647E649-27F7-4823-AA67-A092212D44EC}" presName="root2" presStyleCnt="0"/>
      <dgm:spPr/>
    </dgm:pt>
    <dgm:pt modelId="{CFBCB493-8C7D-4FE7-AD97-B338ABCDAEC2}" type="pres">
      <dgm:prSet presAssocID="{9647E649-27F7-4823-AA67-A092212D44EC}" presName="LevelTwoTextNode" presStyleLbl="node4" presStyleIdx="4" presStyleCnt="5" custScaleX="118155" custScaleY="59840" custLinFactNeighborX="8513" custLinFactNeighborY="-2572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21AED68-B4C1-4B1B-B566-FD7AC8E2802B}" type="pres">
      <dgm:prSet presAssocID="{9647E649-27F7-4823-AA67-A092212D44EC}" presName="level3hierChild" presStyleCnt="0"/>
      <dgm:spPr/>
    </dgm:pt>
    <dgm:pt modelId="{2DF16ADF-DC0E-4BE9-A26C-45817488C43D}" type="pres">
      <dgm:prSet presAssocID="{F0C3A1D4-C7C5-4129-AD42-D3165E5F939A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3F6FD104-6038-41B2-B14C-9770E604368E}" type="pres">
      <dgm:prSet presAssocID="{F0C3A1D4-C7C5-4129-AD42-D3165E5F939A}" presName="connTx" presStyleLbl="parChTrans1D2" presStyleIdx="1" presStyleCnt="2"/>
      <dgm:spPr/>
      <dgm:t>
        <a:bodyPr/>
        <a:lstStyle/>
        <a:p>
          <a:endParaRPr lang="ru-RU"/>
        </a:p>
      </dgm:t>
    </dgm:pt>
    <dgm:pt modelId="{67634947-49A3-4A20-A97E-2FE4D61CFE1D}" type="pres">
      <dgm:prSet presAssocID="{A64DF00A-9B77-4C53-9DD1-C2EC963C9B06}" presName="root2" presStyleCnt="0"/>
      <dgm:spPr/>
      <dgm:t>
        <a:bodyPr/>
        <a:lstStyle/>
        <a:p>
          <a:endParaRPr lang="ru-RU"/>
        </a:p>
      </dgm:t>
    </dgm:pt>
    <dgm:pt modelId="{BB8F7934-CFF3-482A-AB93-27598BC3E232}" type="pres">
      <dgm:prSet presAssocID="{A64DF00A-9B77-4C53-9DD1-C2EC963C9B06}" presName="LevelTwoTextNode" presStyleLbl="node2" presStyleIdx="1" presStyleCnt="2" custScaleX="113223" custScaleY="187528" custLinFactY="29703" custLinFactNeighborX="-7714" custLinFactNeighborY="100000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579DBD85-B4FF-4B9D-AB79-7CA448BBA874}" type="pres">
      <dgm:prSet presAssocID="{A64DF00A-9B77-4C53-9DD1-C2EC963C9B06}" presName="level3hierChild" presStyleCnt="0"/>
      <dgm:spPr/>
      <dgm:t>
        <a:bodyPr/>
        <a:lstStyle/>
        <a:p>
          <a:endParaRPr lang="ru-RU"/>
        </a:p>
      </dgm:t>
    </dgm:pt>
    <dgm:pt modelId="{0950AF98-54CE-4C13-91F6-DFC88E39041D}" type="pres">
      <dgm:prSet presAssocID="{E951FEF7-A012-4603-AC2C-4DD3587E4BE0}" presName="conn2-1" presStyleLbl="parChTrans1D3" presStyleIdx="2" presStyleCnt="5"/>
      <dgm:spPr/>
      <dgm:t>
        <a:bodyPr/>
        <a:lstStyle/>
        <a:p>
          <a:endParaRPr lang="ru-RU"/>
        </a:p>
      </dgm:t>
    </dgm:pt>
    <dgm:pt modelId="{A14E0867-983D-4A7F-AF6D-F0668CA8B741}" type="pres">
      <dgm:prSet presAssocID="{E951FEF7-A012-4603-AC2C-4DD3587E4BE0}" presName="connTx" presStyleLbl="parChTrans1D3" presStyleIdx="2" presStyleCnt="5"/>
      <dgm:spPr/>
      <dgm:t>
        <a:bodyPr/>
        <a:lstStyle/>
        <a:p>
          <a:endParaRPr lang="ru-RU"/>
        </a:p>
      </dgm:t>
    </dgm:pt>
    <dgm:pt modelId="{377DA22D-83DE-40CC-AA2E-8B66C358F571}" type="pres">
      <dgm:prSet presAssocID="{3BA98590-5A9D-4A28-A870-2A2266B3F5DF}" presName="root2" presStyleCnt="0"/>
      <dgm:spPr/>
      <dgm:t>
        <a:bodyPr/>
        <a:lstStyle/>
        <a:p>
          <a:endParaRPr lang="ru-RU"/>
        </a:p>
      </dgm:t>
    </dgm:pt>
    <dgm:pt modelId="{9F86EBD9-DEEB-473F-88E7-3082AD8D3AE4}" type="pres">
      <dgm:prSet presAssocID="{3BA98590-5A9D-4A28-A870-2A2266B3F5DF}" presName="LevelTwoTextNode" presStyleLbl="node3" presStyleIdx="2" presStyleCnt="5" custScaleX="193753" custScaleY="91347" custLinFactNeighborX="360" custLinFactNeighborY="82538">
        <dgm:presLayoutVars>
          <dgm:chPref val="3"/>
        </dgm:presLayoutVars>
      </dgm:prSet>
      <dgm:spPr>
        <a:prstGeom prst="round2DiagRect">
          <a:avLst/>
        </a:prstGeom>
      </dgm:spPr>
      <dgm:t>
        <a:bodyPr/>
        <a:lstStyle/>
        <a:p>
          <a:endParaRPr lang="ru-RU"/>
        </a:p>
      </dgm:t>
    </dgm:pt>
    <dgm:pt modelId="{A8CEA405-D25F-47EE-9CBC-C52C8A0341AB}" type="pres">
      <dgm:prSet presAssocID="{3BA98590-5A9D-4A28-A870-2A2266B3F5DF}" presName="level3hierChild" presStyleCnt="0"/>
      <dgm:spPr/>
      <dgm:t>
        <a:bodyPr/>
        <a:lstStyle/>
        <a:p>
          <a:endParaRPr lang="ru-RU"/>
        </a:p>
      </dgm:t>
    </dgm:pt>
    <dgm:pt modelId="{76B5B3A8-9A3C-430B-820D-D33A3072A874}" type="pres">
      <dgm:prSet presAssocID="{DA62E736-D1A3-4CD2-9FD8-F53656150F3F}" presName="conn2-1" presStyleLbl="parChTrans1D3" presStyleIdx="3" presStyleCnt="5"/>
      <dgm:spPr/>
      <dgm:t>
        <a:bodyPr/>
        <a:lstStyle/>
        <a:p>
          <a:endParaRPr lang="ru-RU"/>
        </a:p>
      </dgm:t>
    </dgm:pt>
    <dgm:pt modelId="{E4BCBE66-D09C-4542-A8AE-62D0BBFB833E}" type="pres">
      <dgm:prSet presAssocID="{DA62E736-D1A3-4CD2-9FD8-F53656150F3F}" presName="connTx" presStyleLbl="parChTrans1D3" presStyleIdx="3" presStyleCnt="5"/>
      <dgm:spPr/>
      <dgm:t>
        <a:bodyPr/>
        <a:lstStyle/>
        <a:p>
          <a:endParaRPr lang="ru-RU"/>
        </a:p>
      </dgm:t>
    </dgm:pt>
    <dgm:pt modelId="{1A05A2B3-BA30-4234-B4D7-DEC3A5DA3E98}" type="pres">
      <dgm:prSet presAssocID="{5504C517-3FEC-4F7A-9F11-33ABBDEF54EA}" presName="root2" presStyleCnt="0"/>
      <dgm:spPr/>
      <dgm:t>
        <a:bodyPr/>
        <a:lstStyle/>
        <a:p>
          <a:endParaRPr lang="ru-RU"/>
        </a:p>
      </dgm:t>
    </dgm:pt>
    <dgm:pt modelId="{979AF9D8-C030-43D5-90BF-DC856ED38C07}" type="pres">
      <dgm:prSet presAssocID="{5504C517-3FEC-4F7A-9F11-33ABBDEF54EA}" presName="LevelTwoTextNode" presStyleLbl="node3" presStyleIdx="3" presStyleCnt="5" custScaleX="185916" custScaleY="83578" custLinFactY="7802" custLinFactNeighborX="360" custLinFactNeighborY="100000">
        <dgm:presLayoutVars>
          <dgm:chPref val="3"/>
        </dgm:presLayoutVars>
      </dgm:prSet>
      <dgm:spPr>
        <a:prstGeom prst="round2DiagRect">
          <a:avLst/>
        </a:prstGeom>
      </dgm:spPr>
      <dgm:t>
        <a:bodyPr/>
        <a:lstStyle/>
        <a:p>
          <a:endParaRPr lang="ru-RU"/>
        </a:p>
      </dgm:t>
    </dgm:pt>
    <dgm:pt modelId="{5AB1B8C1-9553-498E-AC71-190B32C96841}" type="pres">
      <dgm:prSet presAssocID="{5504C517-3FEC-4F7A-9F11-33ABBDEF54EA}" presName="level3hierChild" presStyleCnt="0"/>
      <dgm:spPr/>
      <dgm:t>
        <a:bodyPr/>
        <a:lstStyle/>
        <a:p>
          <a:endParaRPr lang="ru-RU"/>
        </a:p>
      </dgm:t>
    </dgm:pt>
    <dgm:pt modelId="{089E7177-62B7-47AD-9CF9-4E1B339F45FC}" type="pres">
      <dgm:prSet presAssocID="{CF9AA2B6-8098-49F4-B1C2-649118037022}" presName="conn2-1" presStyleLbl="parChTrans1D3" presStyleIdx="4" presStyleCnt="5"/>
      <dgm:spPr/>
      <dgm:t>
        <a:bodyPr/>
        <a:lstStyle/>
        <a:p>
          <a:endParaRPr lang="ru-RU"/>
        </a:p>
      </dgm:t>
    </dgm:pt>
    <dgm:pt modelId="{E6BDC4D3-C8C9-4810-9F2D-36809D27BBBB}" type="pres">
      <dgm:prSet presAssocID="{CF9AA2B6-8098-49F4-B1C2-649118037022}" presName="connTx" presStyleLbl="parChTrans1D3" presStyleIdx="4" presStyleCnt="5"/>
      <dgm:spPr/>
      <dgm:t>
        <a:bodyPr/>
        <a:lstStyle/>
        <a:p>
          <a:endParaRPr lang="ru-RU"/>
        </a:p>
      </dgm:t>
    </dgm:pt>
    <dgm:pt modelId="{F1D9D79C-79C0-40F4-93B7-A46C1EADC8CD}" type="pres">
      <dgm:prSet presAssocID="{8F82A96C-7816-4F53-94CA-E23062876B22}" presName="root2" presStyleCnt="0"/>
      <dgm:spPr/>
      <dgm:t>
        <a:bodyPr/>
        <a:lstStyle/>
        <a:p>
          <a:endParaRPr lang="ru-RU"/>
        </a:p>
      </dgm:t>
    </dgm:pt>
    <dgm:pt modelId="{A31B1E4E-08FB-4E5F-9C83-D936427C9A71}" type="pres">
      <dgm:prSet presAssocID="{8F82A96C-7816-4F53-94CA-E23062876B22}" presName="LevelTwoTextNode" presStyleLbl="node3" presStyleIdx="4" presStyleCnt="5" custScaleX="190107" custLinFactY="27961" custLinFactNeighborX="360" custLinFactNeighborY="100000">
        <dgm:presLayoutVars>
          <dgm:chPref val="3"/>
        </dgm:presLayoutVars>
      </dgm:prSet>
      <dgm:spPr>
        <a:prstGeom prst="round2DiagRect">
          <a:avLst/>
        </a:prstGeom>
      </dgm:spPr>
      <dgm:t>
        <a:bodyPr/>
        <a:lstStyle/>
        <a:p>
          <a:endParaRPr lang="ru-RU"/>
        </a:p>
      </dgm:t>
    </dgm:pt>
    <dgm:pt modelId="{164082A7-C665-4483-B847-1806308EC3E2}" type="pres">
      <dgm:prSet presAssocID="{8F82A96C-7816-4F53-94CA-E23062876B22}" presName="level3hierChild" presStyleCnt="0"/>
      <dgm:spPr/>
      <dgm:t>
        <a:bodyPr/>
        <a:lstStyle/>
        <a:p>
          <a:endParaRPr lang="ru-RU"/>
        </a:p>
      </dgm:t>
    </dgm:pt>
  </dgm:ptLst>
  <dgm:cxnLst>
    <dgm:cxn modelId="{BF7818A7-426C-45EC-8EDF-D59DCEB697A6}" srcId="{91B67DEE-47DB-4067-B365-A4A070109473}" destId="{A0B7537B-8E30-49C0-A7EB-D562D96D3DC4}" srcOrd="0" destOrd="0" parTransId="{BEACC07E-1252-4835-BD5B-A4A352A0048B}" sibTransId="{12FE21F1-3BC8-49F6-8664-869D8F982AA7}"/>
    <dgm:cxn modelId="{5E590013-6899-43B4-8A70-76EFBF702F11}" type="presOf" srcId="{8F82A96C-7816-4F53-94CA-E23062876B22}" destId="{A31B1E4E-08FB-4E5F-9C83-D936427C9A71}" srcOrd="0" destOrd="0" presId="urn:microsoft.com/office/officeart/2008/layout/HorizontalMultiLevelHierarchy"/>
    <dgm:cxn modelId="{DE80AB6C-06A4-47B4-8BA1-E693E8108420}" type="presOf" srcId="{5EE7F306-C786-45CD-9E7F-FD4E8DDE9E79}" destId="{29C1016E-F32B-4064-A965-E43914603319}" srcOrd="1" destOrd="0" presId="urn:microsoft.com/office/officeart/2008/layout/HorizontalMultiLevelHierarchy"/>
    <dgm:cxn modelId="{767CEF12-E2FC-45FE-B960-5FFD8911E0C7}" type="presOf" srcId="{A64DF00A-9B77-4C53-9DD1-C2EC963C9B06}" destId="{BB8F7934-CFF3-482A-AB93-27598BC3E232}" srcOrd="0" destOrd="0" presId="urn:microsoft.com/office/officeart/2008/layout/HorizontalMultiLevelHierarchy"/>
    <dgm:cxn modelId="{EEF52186-A434-49DF-9E34-055985AFF251}" srcId="{A64DF00A-9B77-4C53-9DD1-C2EC963C9B06}" destId="{5504C517-3FEC-4F7A-9F11-33ABBDEF54EA}" srcOrd="1" destOrd="0" parTransId="{DA62E736-D1A3-4CD2-9FD8-F53656150F3F}" sibTransId="{B542B5CF-7F9F-419F-8FDD-7213FA80EBB0}"/>
    <dgm:cxn modelId="{48E86014-5201-4D75-B5F2-ECD1A6CCB6EB}" type="presOf" srcId="{A3E3A55E-41EE-4D40-9B8A-FD7DD4D4E892}" destId="{A3DF846A-B971-4AD9-AB6A-6279F1190F89}" srcOrd="0" destOrd="0" presId="urn:microsoft.com/office/officeart/2008/layout/HorizontalMultiLevelHierarchy"/>
    <dgm:cxn modelId="{204D8B93-EF2D-458B-92E5-ACFC5286E805}" type="presOf" srcId="{8A6200C2-F521-4575-A920-0EE968F7B3F5}" destId="{0BF92023-02FB-45B8-AB6F-D3CA5E887D4D}" srcOrd="1" destOrd="0" presId="urn:microsoft.com/office/officeart/2008/layout/HorizontalMultiLevelHierarchy"/>
    <dgm:cxn modelId="{9C4CA7A8-C358-423F-99FA-D0DED5EB397F}" type="presOf" srcId="{3BA98590-5A9D-4A28-A870-2A2266B3F5DF}" destId="{9F86EBD9-DEEB-473F-88E7-3082AD8D3AE4}" srcOrd="0" destOrd="0" presId="urn:microsoft.com/office/officeart/2008/layout/HorizontalMultiLevelHierarchy"/>
    <dgm:cxn modelId="{9AF77540-98A0-4193-96C7-6E003A106F6C}" srcId="{D080FBAC-B299-494C-9310-6AA6E8C0C953}" destId="{A3E3A55E-41EE-4D40-9B8A-FD7DD4D4E892}" srcOrd="0" destOrd="0" parTransId="{6E77577C-662A-4EBE-BCD0-7A9BE8F7148E}" sibTransId="{B8142F16-F765-47E3-857A-6539E9A7BBBB}"/>
    <dgm:cxn modelId="{53D4351A-9529-49C3-935F-DFE9767701A8}" type="presOf" srcId="{6E77577C-662A-4EBE-BCD0-7A9BE8F7148E}" destId="{667FFBF6-2D6E-4C12-A250-B907B3AAEF9B}" srcOrd="0" destOrd="0" presId="urn:microsoft.com/office/officeart/2008/layout/HorizontalMultiLevelHierarchy"/>
    <dgm:cxn modelId="{71BC794B-0501-416C-8E51-CCD038EB2C0C}" type="presOf" srcId="{A0B7537B-8E30-49C0-A7EB-D562D96D3DC4}" destId="{2529B9AE-8273-4517-84AC-A83091C515B6}" srcOrd="0" destOrd="0" presId="urn:microsoft.com/office/officeart/2008/layout/HorizontalMultiLevelHierarchy"/>
    <dgm:cxn modelId="{4143FBDC-F452-46CC-B6EC-BBD3065074DE}" type="presOf" srcId="{8F417382-BFC5-4A21-B0E1-B639DC4B630D}" destId="{F868DC7F-0005-42B2-BCC6-84F8D69B2F15}" srcOrd="1" destOrd="0" presId="urn:microsoft.com/office/officeart/2008/layout/HorizontalMultiLevelHierarchy"/>
    <dgm:cxn modelId="{8BF6A4FD-7B19-4767-B0D7-52BE972C768B}" type="presOf" srcId="{BEACC07E-1252-4835-BD5B-A4A352A0048B}" destId="{4AF53F7C-49A2-423C-BD18-6AB6EE4B76A8}" srcOrd="0" destOrd="0" presId="urn:microsoft.com/office/officeart/2008/layout/HorizontalMultiLevelHierarchy"/>
    <dgm:cxn modelId="{7678386B-C7EF-4140-982E-A4507754363A}" type="presOf" srcId="{8F417382-BFC5-4A21-B0E1-B639DC4B630D}" destId="{BCF34CA9-C22C-4B62-9DAC-568D38FD53B2}" srcOrd="0" destOrd="0" presId="urn:microsoft.com/office/officeart/2008/layout/HorizontalMultiLevelHierarchy"/>
    <dgm:cxn modelId="{28688B6C-AC44-4916-9EE5-916885DEA4B1}" type="presOf" srcId="{F0C3A1D4-C7C5-4129-AD42-D3165E5F939A}" destId="{2DF16ADF-DC0E-4BE9-A26C-45817488C43D}" srcOrd="0" destOrd="0" presId="urn:microsoft.com/office/officeart/2008/layout/HorizontalMultiLevelHierarchy"/>
    <dgm:cxn modelId="{1A57A9EC-32E6-4F86-A80F-54D5714373F7}" srcId="{31ACB711-B1E5-44EA-934A-92DB0BA3E8BC}" destId="{A64DF00A-9B77-4C53-9DD1-C2EC963C9B06}" srcOrd="1" destOrd="0" parTransId="{F0C3A1D4-C7C5-4129-AD42-D3165E5F939A}" sibTransId="{8B0A5A92-AAEF-478B-9664-007EF93145B3}"/>
    <dgm:cxn modelId="{08FFAC2D-B666-47C9-BAD6-D20E48E61BE5}" type="presOf" srcId="{A0AA4D0F-3FB4-4E49-8576-ED57CBF62FDE}" destId="{EDB0DC74-A4A6-4454-BA96-3504FDA0B2C4}" srcOrd="0" destOrd="0" presId="urn:microsoft.com/office/officeart/2008/layout/HorizontalMultiLevelHierarchy"/>
    <dgm:cxn modelId="{232E3366-326E-4182-A17D-EDAB10ED9F72}" type="presOf" srcId="{BEACC07E-1252-4835-BD5B-A4A352A0048B}" destId="{4B4C6D0D-A84E-4A6D-83D5-225C631B07BF}" srcOrd="1" destOrd="0" presId="urn:microsoft.com/office/officeart/2008/layout/HorizontalMultiLevelHierarchy"/>
    <dgm:cxn modelId="{C334F3F0-E955-4181-895A-DA86E87F39F9}" type="presOf" srcId="{5F499F92-086B-4149-8529-736BC1491D92}" destId="{39584BB9-9C84-42DD-B39A-D7CE4FB2256D}" srcOrd="1" destOrd="0" presId="urn:microsoft.com/office/officeart/2008/layout/HorizontalMultiLevelHierarchy"/>
    <dgm:cxn modelId="{D52AD260-FD55-410D-BC60-44D03D6B6C80}" srcId="{91B67DEE-47DB-4067-B365-A4A070109473}" destId="{AEE4ED7F-3315-4E2A-9102-D4F63D5FC1B6}" srcOrd="1" destOrd="0" parTransId="{8A6200C2-F521-4575-A920-0EE968F7B3F5}" sibTransId="{06B80D91-A79D-4DD6-ACD6-424599DDAA02}"/>
    <dgm:cxn modelId="{F191DB0C-7EC1-45A2-8F4F-B4F2B83E9942}" type="presOf" srcId="{CF9AA2B6-8098-49F4-B1C2-649118037022}" destId="{E6BDC4D3-C8C9-4810-9F2D-36809D27BBBB}" srcOrd="1" destOrd="0" presId="urn:microsoft.com/office/officeart/2008/layout/HorizontalMultiLevelHierarchy"/>
    <dgm:cxn modelId="{69D2F78C-EF16-4E94-A381-DCC86F6190E1}" srcId="{A0AA4D0F-3FB4-4E49-8576-ED57CBF62FDE}" destId="{91B67DEE-47DB-4067-B365-A4A070109473}" srcOrd="0" destOrd="0" parTransId="{5EE7F306-C786-45CD-9E7F-FD4E8DDE9E79}" sibTransId="{F808BCEE-B301-4CB3-8B2F-2C4B0468CBD5}"/>
    <dgm:cxn modelId="{0CEE752C-39E0-44DF-9A66-E64AA918A4B9}" type="presOf" srcId="{6E77577C-662A-4EBE-BCD0-7A9BE8F7148E}" destId="{21B525D3-B3B8-4B8F-A0EF-9F01F52383CB}" srcOrd="1" destOrd="0" presId="urn:microsoft.com/office/officeart/2008/layout/HorizontalMultiLevelHierarchy"/>
    <dgm:cxn modelId="{56ABA913-0756-4966-A8F7-8D3CB10597DF}" type="presOf" srcId="{3F897FBA-DC0F-4B8B-9183-5F426D3E4AE0}" destId="{76616CE8-AF02-4393-87D5-1B95E61D4FED}" srcOrd="0" destOrd="0" presId="urn:microsoft.com/office/officeart/2008/layout/HorizontalMultiLevelHierarchy"/>
    <dgm:cxn modelId="{23E2F41B-4327-4A77-976A-821BBC47DBF7}" type="presOf" srcId="{CFE85465-7721-4BF0-BBAE-0073C8A8CA5B}" destId="{CB3FA5B5-EB21-4A37-9359-C026DCEE20D3}" srcOrd="1" destOrd="0" presId="urn:microsoft.com/office/officeart/2008/layout/HorizontalMultiLevelHierarchy"/>
    <dgm:cxn modelId="{03CFEFD7-64BD-4574-9C2F-5C0B7EFA934A}" type="presOf" srcId="{9647E649-27F7-4823-AA67-A092212D44EC}" destId="{CFBCB493-8C7D-4FE7-AD97-B338ABCDAEC2}" srcOrd="0" destOrd="0" presId="urn:microsoft.com/office/officeart/2008/layout/HorizontalMultiLevelHierarchy"/>
    <dgm:cxn modelId="{EC0D2CEA-BFDB-4127-AF56-9796F9CBB57A}" type="presOf" srcId="{DA62E736-D1A3-4CD2-9FD8-F53656150F3F}" destId="{76B5B3A8-9A3C-430B-820D-D33A3072A874}" srcOrd="0" destOrd="0" presId="urn:microsoft.com/office/officeart/2008/layout/HorizontalMultiLevelHierarchy"/>
    <dgm:cxn modelId="{9214311B-2357-4C50-AE0B-9CF572C47034}" type="presOf" srcId="{92951EFA-767D-4F0D-A7C8-6E0CCEDB4522}" destId="{37E81E1D-9A02-40F9-A687-DB3383346754}" srcOrd="1" destOrd="0" presId="urn:microsoft.com/office/officeart/2008/layout/HorizontalMultiLevelHierarchy"/>
    <dgm:cxn modelId="{806D575C-9737-44AF-A169-722B00CF030D}" type="presOf" srcId="{31ACB711-B1E5-44EA-934A-92DB0BA3E8BC}" destId="{AB6F3FC7-9DD9-49AF-9FEC-FE40E438ACE5}" srcOrd="0" destOrd="0" presId="urn:microsoft.com/office/officeart/2008/layout/HorizontalMultiLevelHierarchy"/>
    <dgm:cxn modelId="{31BADB66-1CB3-41A4-89AC-904B9E770FF2}" type="presOf" srcId="{CF9AA2B6-8098-49F4-B1C2-649118037022}" destId="{089E7177-62B7-47AD-9CF9-4E1B339F45FC}" srcOrd="0" destOrd="0" presId="urn:microsoft.com/office/officeart/2008/layout/HorizontalMultiLevelHierarchy"/>
    <dgm:cxn modelId="{844892E6-FDEB-4764-8B64-63AB3C0DC379}" srcId="{A0AA4D0F-3FB4-4E49-8576-ED57CBF62FDE}" destId="{D080FBAC-B299-494C-9310-6AA6E8C0C953}" srcOrd="1" destOrd="0" parTransId="{92951EFA-767D-4F0D-A7C8-6E0CCEDB4522}" sibTransId="{A7238F36-133A-440A-8015-90AE38ABB058}"/>
    <dgm:cxn modelId="{7AD6E037-9F8D-4215-89E7-29D107202158}" srcId="{A64DF00A-9B77-4C53-9DD1-C2EC963C9B06}" destId="{8F82A96C-7816-4F53-94CA-E23062876B22}" srcOrd="2" destOrd="0" parTransId="{CF9AA2B6-8098-49F4-B1C2-649118037022}" sibTransId="{5B4D0125-F8C2-44AE-893B-2B52CC8F4228}"/>
    <dgm:cxn modelId="{7C0CB649-875B-41CB-A664-EA781D8E92F5}" type="presOf" srcId="{92951EFA-767D-4F0D-A7C8-6E0CCEDB4522}" destId="{66C14608-BF8A-4E44-B92E-2D8F19CB8B0E}" srcOrd="0" destOrd="0" presId="urn:microsoft.com/office/officeart/2008/layout/HorizontalMultiLevelHierarchy"/>
    <dgm:cxn modelId="{B96AA944-F5DA-4C93-B414-2100294D10F6}" srcId="{31ACB711-B1E5-44EA-934A-92DB0BA3E8BC}" destId="{A0AA4D0F-3FB4-4E49-8576-ED57CBF62FDE}" srcOrd="0" destOrd="0" parTransId="{8F417382-BFC5-4A21-B0E1-B639DC4B630D}" sibTransId="{A958633D-1EF9-499A-86FA-BDF73ABE0B40}"/>
    <dgm:cxn modelId="{5EEEA636-459B-4129-8598-959BCB8614CE}" srcId="{D080FBAC-B299-494C-9310-6AA6E8C0C953}" destId="{9647E649-27F7-4823-AA67-A092212D44EC}" srcOrd="2" destOrd="0" parTransId="{CFE85465-7721-4BF0-BBAE-0073C8A8CA5B}" sibTransId="{758640C8-831B-48AE-83B7-E00C5F427C8A}"/>
    <dgm:cxn modelId="{36B0B2E1-4098-44AB-884D-07BF2C7AC0D8}" type="presOf" srcId="{5F499F92-086B-4149-8529-736BC1491D92}" destId="{3073F99B-B751-4E56-9023-F46D2CCBE1BB}" srcOrd="0" destOrd="0" presId="urn:microsoft.com/office/officeart/2008/layout/HorizontalMultiLevelHierarchy"/>
    <dgm:cxn modelId="{B520C8E2-B23E-44D1-A5AD-A393699432D0}" srcId="{3F897FBA-DC0F-4B8B-9183-5F426D3E4AE0}" destId="{31ACB711-B1E5-44EA-934A-92DB0BA3E8BC}" srcOrd="0" destOrd="0" parTransId="{CAAA4812-9D56-42AA-808A-FA8A27778BBC}" sibTransId="{0D561E30-7DFF-4C00-9FA3-921FEA7F7EF0}"/>
    <dgm:cxn modelId="{3FAB9CCE-07F8-40D8-A835-BB81FD42437F}" type="presOf" srcId="{8A6200C2-F521-4575-A920-0EE968F7B3F5}" destId="{C9EFC785-8569-43C5-A4CC-BE399A158339}" srcOrd="0" destOrd="0" presId="urn:microsoft.com/office/officeart/2008/layout/HorizontalMultiLevelHierarchy"/>
    <dgm:cxn modelId="{85E1EE2E-2696-464D-A193-A5B941999D57}" type="presOf" srcId="{19399CC0-4137-42EA-9364-61587C9A962D}" destId="{65CF6BD8-D753-44B0-95E6-DBEBFBABCC63}" srcOrd="0" destOrd="0" presId="urn:microsoft.com/office/officeart/2008/layout/HorizontalMultiLevelHierarchy"/>
    <dgm:cxn modelId="{3336E880-3B65-4218-8FEC-DCB1AEF5131D}" type="presOf" srcId="{AEE4ED7F-3315-4E2A-9102-D4F63D5FC1B6}" destId="{AEEE7165-AAF4-4C97-91FB-595855AB1717}" srcOrd="0" destOrd="0" presId="urn:microsoft.com/office/officeart/2008/layout/HorizontalMultiLevelHierarchy"/>
    <dgm:cxn modelId="{FE116AFC-2FDB-4C3C-AD71-440E6382AF04}" srcId="{D080FBAC-B299-494C-9310-6AA6E8C0C953}" destId="{19399CC0-4137-42EA-9364-61587C9A962D}" srcOrd="1" destOrd="0" parTransId="{5F499F92-086B-4149-8529-736BC1491D92}" sibTransId="{18B27A68-663C-4E7E-A769-0D91793A0072}"/>
    <dgm:cxn modelId="{E80C42AE-BCF2-45F1-A511-044BA5210076}" type="presOf" srcId="{DA62E736-D1A3-4CD2-9FD8-F53656150F3F}" destId="{E4BCBE66-D09C-4542-A8AE-62D0BBFB833E}" srcOrd="1" destOrd="0" presId="urn:microsoft.com/office/officeart/2008/layout/HorizontalMultiLevelHierarchy"/>
    <dgm:cxn modelId="{9062564C-6E21-4D26-98E8-3FF635ED4AA5}" type="presOf" srcId="{CFE85465-7721-4BF0-BBAE-0073C8A8CA5B}" destId="{7286469C-5FC1-42C6-8528-997223A93A9A}" srcOrd="0" destOrd="0" presId="urn:microsoft.com/office/officeart/2008/layout/HorizontalMultiLevelHierarchy"/>
    <dgm:cxn modelId="{19CE4E15-A303-49D4-8C07-50436C233400}" type="presOf" srcId="{5EE7F306-C786-45CD-9E7F-FD4E8DDE9E79}" destId="{75F01FDF-7045-41FE-A6CD-12E25443569D}" srcOrd="0" destOrd="0" presId="urn:microsoft.com/office/officeart/2008/layout/HorizontalMultiLevelHierarchy"/>
    <dgm:cxn modelId="{FA16CCA5-52AA-479B-8F5B-9B7028B29D54}" type="presOf" srcId="{E951FEF7-A012-4603-AC2C-4DD3587E4BE0}" destId="{0950AF98-54CE-4C13-91F6-DFC88E39041D}" srcOrd="0" destOrd="0" presId="urn:microsoft.com/office/officeart/2008/layout/HorizontalMultiLevelHierarchy"/>
    <dgm:cxn modelId="{D85EC1A2-8F65-4FB5-9573-4A7E0B288A48}" srcId="{A64DF00A-9B77-4C53-9DD1-C2EC963C9B06}" destId="{3BA98590-5A9D-4A28-A870-2A2266B3F5DF}" srcOrd="0" destOrd="0" parTransId="{E951FEF7-A012-4603-AC2C-4DD3587E4BE0}" sibTransId="{F04EE87E-6CC3-4331-AC43-E2781268DC56}"/>
    <dgm:cxn modelId="{5F5062F1-C0FB-4B55-B7BD-4CDEBF6E7AAE}" type="presOf" srcId="{5504C517-3FEC-4F7A-9F11-33ABBDEF54EA}" destId="{979AF9D8-C030-43D5-90BF-DC856ED38C07}" srcOrd="0" destOrd="0" presId="urn:microsoft.com/office/officeart/2008/layout/HorizontalMultiLevelHierarchy"/>
    <dgm:cxn modelId="{B51B96EE-0202-4307-BACB-FABC81E66BB1}" type="presOf" srcId="{F0C3A1D4-C7C5-4129-AD42-D3165E5F939A}" destId="{3F6FD104-6038-41B2-B14C-9770E604368E}" srcOrd="1" destOrd="0" presId="urn:microsoft.com/office/officeart/2008/layout/HorizontalMultiLevelHierarchy"/>
    <dgm:cxn modelId="{E33CBD09-DA2C-422A-909C-5BEBD6034574}" type="presOf" srcId="{E951FEF7-A012-4603-AC2C-4DD3587E4BE0}" destId="{A14E0867-983D-4A7F-AF6D-F0668CA8B741}" srcOrd="1" destOrd="0" presId="urn:microsoft.com/office/officeart/2008/layout/HorizontalMultiLevelHierarchy"/>
    <dgm:cxn modelId="{F63BC898-32A8-4480-97F4-A410F1A8D14C}" type="presOf" srcId="{91B67DEE-47DB-4067-B365-A4A070109473}" destId="{766B7CC4-B558-4361-8F35-009B381B4E28}" srcOrd="0" destOrd="0" presId="urn:microsoft.com/office/officeart/2008/layout/HorizontalMultiLevelHierarchy"/>
    <dgm:cxn modelId="{6602C513-1B7E-4471-B7B8-FF893CA1A8A6}" type="presOf" srcId="{D080FBAC-B299-494C-9310-6AA6E8C0C953}" destId="{6688B022-4B02-43A1-AA5D-5C3BF97A40CD}" srcOrd="0" destOrd="0" presId="urn:microsoft.com/office/officeart/2008/layout/HorizontalMultiLevelHierarchy"/>
    <dgm:cxn modelId="{3905F8C7-F012-4CE8-AE5C-8CA1EB0998DB}" type="presParOf" srcId="{76616CE8-AF02-4393-87D5-1B95E61D4FED}" destId="{00FB6DAC-FF33-4CC7-9904-681EDD754866}" srcOrd="0" destOrd="0" presId="urn:microsoft.com/office/officeart/2008/layout/HorizontalMultiLevelHierarchy"/>
    <dgm:cxn modelId="{AD65C29B-75C9-496B-932F-ECD39DC4261C}" type="presParOf" srcId="{00FB6DAC-FF33-4CC7-9904-681EDD754866}" destId="{AB6F3FC7-9DD9-49AF-9FEC-FE40E438ACE5}" srcOrd="0" destOrd="0" presId="urn:microsoft.com/office/officeart/2008/layout/HorizontalMultiLevelHierarchy"/>
    <dgm:cxn modelId="{5204AC03-D839-4D61-98BC-EAEC55239705}" type="presParOf" srcId="{00FB6DAC-FF33-4CC7-9904-681EDD754866}" destId="{D874A970-00FD-45E0-BCA3-E1690F69AC05}" srcOrd="1" destOrd="0" presId="urn:microsoft.com/office/officeart/2008/layout/HorizontalMultiLevelHierarchy"/>
    <dgm:cxn modelId="{A80953D5-25F9-4F76-BA3A-32DD524C4925}" type="presParOf" srcId="{D874A970-00FD-45E0-BCA3-E1690F69AC05}" destId="{BCF34CA9-C22C-4B62-9DAC-568D38FD53B2}" srcOrd="0" destOrd="0" presId="urn:microsoft.com/office/officeart/2008/layout/HorizontalMultiLevelHierarchy"/>
    <dgm:cxn modelId="{C180B3F0-D059-48E8-9011-154318AB3EB5}" type="presParOf" srcId="{BCF34CA9-C22C-4B62-9DAC-568D38FD53B2}" destId="{F868DC7F-0005-42B2-BCC6-84F8D69B2F15}" srcOrd="0" destOrd="0" presId="urn:microsoft.com/office/officeart/2008/layout/HorizontalMultiLevelHierarchy"/>
    <dgm:cxn modelId="{8196CAD8-8D7A-46C9-A37B-AB3A495EB6BE}" type="presParOf" srcId="{D874A970-00FD-45E0-BCA3-E1690F69AC05}" destId="{1AE95E98-2FC8-490A-8385-6D3B51C82316}" srcOrd="1" destOrd="0" presId="urn:microsoft.com/office/officeart/2008/layout/HorizontalMultiLevelHierarchy"/>
    <dgm:cxn modelId="{88F36FB0-6C97-47A0-BBBA-E37F86D194BD}" type="presParOf" srcId="{1AE95E98-2FC8-490A-8385-6D3B51C82316}" destId="{EDB0DC74-A4A6-4454-BA96-3504FDA0B2C4}" srcOrd="0" destOrd="0" presId="urn:microsoft.com/office/officeart/2008/layout/HorizontalMultiLevelHierarchy"/>
    <dgm:cxn modelId="{D7FEEA5D-3331-4A8E-8B80-C45E765D64A2}" type="presParOf" srcId="{1AE95E98-2FC8-490A-8385-6D3B51C82316}" destId="{7451CA7B-7BED-4157-A518-189ABB87E100}" srcOrd="1" destOrd="0" presId="urn:microsoft.com/office/officeart/2008/layout/HorizontalMultiLevelHierarchy"/>
    <dgm:cxn modelId="{4CCAFCE3-DF86-487B-8953-83334B9AF49C}" type="presParOf" srcId="{7451CA7B-7BED-4157-A518-189ABB87E100}" destId="{75F01FDF-7045-41FE-A6CD-12E25443569D}" srcOrd="0" destOrd="0" presId="urn:microsoft.com/office/officeart/2008/layout/HorizontalMultiLevelHierarchy"/>
    <dgm:cxn modelId="{0F03D0F4-CC27-4958-8E8A-AC4B3DE54782}" type="presParOf" srcId="{75F01FDF-7045-41FE-A6CD-12E25443569D}" destId="{29C1016E-F32B-4064-A965-E43914603319}" srcOrd="0" destOrd="0" presId="urn:microsoft.com/office/officeart/2008/layout/HorizontalMultiLevelHierarchy"/>
    <dgm:cxn modelId="{2FF924D3-CA2F-4BAB-B56D-E855E6DB2E87}" type="presParOf" srcId="{7451CA7B-7BED-4157-A518-189ABB87E100}" destId="{B2214E35-1CA6-46A4-A23E-0FF911DF5C2C}" srcOrd="1" destOrd="0" presId="urn:microsoft.com/office/officeart/2008/layout/HorizontalMultiLevelHierarchy"/>
    <dgm:cxn modelId="{79ADCE08-E9BA-4BDD-BA75-2229E03B15B4}" type="presParOf" srcId="{B2214E35-1CA6-46A4-A23E-0FF911DF5C2C}" destId="{766B7CC4-B558-4361-8F35-009B381B4E28}" srcOrd="0" destOrd="0" presId="urn:microsoft.com/office/officeart/2008/layout/HorizontalMultiLevelHierarchy"/>
    <dgm:cxn modelId="{12F1C6C3-F3C7-4A56-BEF4-0C1FD553E313}" type="presParOf" srcId="{B2214E35-1CA6-46A4-A23E-0FF911DF5C2C}" destId="{92EBE522-DFF7-4064-A37A-4A0ED79AC989}" srcOrd="1" destOrd="0" presId="urn:microsoft.com/office/officeart/2008/layout/HorizontalMultiLevelHierarchy"/>
    <dgm:cxn modelId="{0822F54B-C1CC-40A5-A92A-28425E3FBA83}" type="presParOf" srcId="{92EBE522-DFF7-4064-A37A-4A0ED79AC989}" destId="{4AF53F7C-49A2-423C-BD18-6AB6EE4B76A8}" srcOrd="0" destOrd="0" presId="urn:microsoft.com/office/officeart/2008/layout/HorizontalMultiLevelHierarchy"/>
    <dgm:cxn modelId="{4BB10F20-4D78-44A3-BA0D-D72D7D3C41B1}" type="presParOf" srcId="{4AF53F7C-49A2-423C-BD18-6AB6EE4B76A8}" destId="{4B4C6D0D-A84E-4A6D-83D5-225C631B07BF}" srcOrd="0" destOrd="0" presId="urn:microsoft.com/office/officeart/2008/layout/HorizontalMultiLevelHierarchy"/>
    <dgm:cxn modelId="{AB68669C-3B21-4B0A-B510-8769ABABC2B4}" type="presParOf" srcId="{92EBE522-DFF7-4064-A37A-4A0ED79AC989}" destId="{FA5EBD5A-FFD7-41E4-A6CF-BE37EE9455C9}" srcOrd="1" destOrd="0" presId="urn:microsoft.com/office/officeart/2008/layout/HorizontalMultiLevelHierarchy"/>
    <dgm:cxn modelId="{06783208-F6E5-4E38-AB0A-5D38F2E51685}" type="presParOf" srcId="{FA5EBD5A-FFD7-41E4-A6CF-BE37EE9455C9}" destId="{2529B9AE-8273-4517-84AC-A83091C515B6}" srcOrd="0" destOrd="0" presId="urn:microsoft.com/office/officeart/2008/layout/HorizontalMultiLevelHierarchy"/>
    <dgm:cxn modelId="{D3F3D65D-6211-4748-A5F8-C8BB1E669A85}" type="presParOf" srcId="{FA5EBD5A-FFD7-41E4-A6CF-BE37EE9455C9}" destId="{31AD1A49-0B71-41C0-A2BA-DFBC4DA784D1}" srcOrd="1" destOrd="0" presId="urn:microsoft.com/office/officeart/2008/layout/HorizontalMultiLevelHierarchy"/>
    <dgm:cxn modelId="{16685677-2A31-436D-A812-A553BDF6739B}" type="presParOf" srcId="{92EBE522-DFF7-4064-A37A-4A0ED79AC989}" destId="{C9EFC785-8569-43C5-A4CC-BE399A158339}" srcOrd="2" destOrd="0" presId="urn:microsoft.com/office/officeart/2008/layout/HorizontalMultiLevelHierarchy"/>
    <dgm:cxn modelId="{239727EB-2CFA-4EAC-A85D-3CCDDF1857CE}" type="presParOf" srcId="{C9EFC785-8569-43C5-A4CC-BE399A158339}" destId="{0BF92023-02FB-45B8-AB6F-D3CA5E887D4D}" srcOrd="0" destOrd="0" presId="urn:microsoft.com/office/officeart/2008/layout/HorizontalMultiLevelHierarchy"/>
    <dgm:cxn modelId="{5ECD986B-EDC6-482B-812F-0ECFB0534F43}" type="presParOf" srcId="{92EBE522-DFF7-4064-A37A-4A0ED79AC989}" destId="{A940A467-A416-4B7A-B026-5F4139828925}" srcOrd="3" destOrd="0" presId="urn:microsoft.com/office/officeart/2008/layout/HorizontalMultiLevelHierarchy"/>
    <dgm:cxn modelId="{4D4FCE9B-C6D5-4227-B0CD-C57A1BFBBD05}" type="presParOf" srcId="{A940A467-A416-4B7A-B026-5F4139828925}" destId="{AEEE7165-AAF4-4C97-91FB-595855AB1717}" srcOrd="0" destOrd="0" presId="urn:microsoft.com/office/officeart/2008/layout/HorizontalMultiLevelHierarchy"/>
    <dgm:cxn modelId="{A6EFA562-0B1B-46AC-8F6F-BC6600F22537}" type="presParOf" srcId="{A940A467-A416-4B7A-B026-5F4139828925}" destId="{26C013F5-39EA-43DD-9DB9-E6EC38747921}" srcOrd="1" destOrd="0" presId="urn:microsoft.com/office/officeart/2008/layout/HorizontalMultiLevelHierarchy"/>
    <dgm:cxn modelId="{5497AA90-8D04-4225-A6B8-43F006815F84}" type="presParOf" srcId="{7451CA7B-7BED-4157-A518-189ABB87E100}" destId="{66C14608-BF8A-4E44-B92E-2D8F19CB8B0E}" srcOrd="2" destOrd="0" presId="urn:microsoft.com/office/officeart/2008/layout/HorizontalMultiLevelHierarchy"/>
    <dgm:cxn modelId="{CB160015-6D6C-41B5-9DF7-699F84881BDF}" type="presParOf" srcId="{66C14608-BF8A-4E44-B92E-2D8F19CB8B0E}" destId="{37E81E1D-9A02-40F9-A687-DB3383346754}" srcOrd="0" destOrd="0" presId="urn:microsoft.com/office/officeart/2008/layout/HorizontalMultiLevelHierarchy"/>
    <dgm:cxn modelId="{B05AD986-0C94-4BCF-9173-9A659AD4933B}" type="presParOf" srcId="{7451CA7B-7BED-4157-A518-189ABB87E100}" destId="{24E9BB57-77AA-484B-BEBB-DCB41A825E7E}" srcOrd="3" destOrd="0" presId="urn:microsoft.com/office/officeart/2008/layout/HorizontalMultiLevelHierarchy"/>
    <dgm:cxn modelId="{221F78D0-93C1-41B4-8C92-65960FF27090}" type="presParOf" srcId="{24E9BB57-77AA-484B-BEBB-DCB41A825E7E}" destId="{6688B022-4B02-43A1-AA5D-5C3BF97A40CD}" srcOrd="0" destOrd="0" presId="urn:microsoft.com/office/officeart/2008/layout/HorizontalMultiLevelHierarchy"/>
    <dgm:cxn modelId="{0BC072C3-B607-47D3-80FB-A06F3FC123FD}" type="presParOf" srcId="{24E9BB57-77AA-484B-BEBB-DCB41A825E7E}" destId="{F145E272-B2A6-4F68-BDD0-571C2093ACD9}" srcOrd="1" destOrd="0" presId="urn:microsoft.com/office/officeart/2008/layout/HorizontalMultiLevelHierarchy"/>
    <dgm:cxn modelId="{886FF9DF-A3B1-40DA-859C-3B3F22886F97}" type="presParOf" srcId="{F145E272-B2A6-4F68-BDD0-571C2093ACD9}" destId="{667FFBF6-2D6E-4C12-A250-B907B3AAEF9B}" srcOrd="0" destOrd="0" presId="urn:microsoft.com/office/officeart/2008/layout/HorizontalMultiLevelHierarchy"/>
    <dgm:cxn modelId="{76C36F21-A39A-4880-88A6-E2D386AECEF0}" type="presParOf" srcId="{667FFBF6-2D6E-4C12-A250-B907B3AAEF9B}" destId="{21B525D3-B3B8-4B8F-A0EF-9F01F52383CB}" srcOrd="0" destOrd="0" presId="urn:microsoft.com/office/officeart/2008/layout/HorizontalMultiLevelHierarchy"/>
    <dgm:cxn modelId="{EBB14F62-DE18-466F-88E3-748C78AC50B2}" type="presParOf" srcId="{F145E272-B2A6-4F68-BDD0-571C2093ACD9}" destId="{1AE8A683-81E5-4623-82CC-B50E16E09816}" srcOrd="1" destOrd="0" presId="urn:microsoft.com/office/officeart/2008/layout/HorizontalMultiLevelHierarchy"/>
    <dgm:cxn modelId="{A6B4BBA2-8483-4E7C-AA63-F369D747F319}" type="presParOf" srcId="{1AE8A683-81E5-4623-82CC-B50E16E09816}" destId="{A3DF846A-B971-4AD9-AB6A-6279F1190F89}" srcOrd="0" destOrd="0" presId="urn:microsoft.com/office/officeart/2008/layout/HorizontalMultiLevelHierarchy"/>
    <dgm:cxn modelId="{7C8B6E1A-1AD3-45E2-A1BF-B1A8B49D6559}" type="presParOf" srcId="{1AE8A683-81E5-4623-82CC-B50E16E09816}" destId="{302DECBB-0BA3-44DE-9EBC-1F340C86A312}" srcOrd="1" destOrd="0" presId="urn:microsoft.com/office/officeart/2008/layout/HorizontalMultiLevelHierarchy"/>
    <dgm:cxn modelId="{5423597B-59E5-4A9F-B9F1-1D3F70641F3B}" type="presParOf" srcId="{F145E272-B2A6-4F68-BDD0-571C2093ACD9}" destId="{3073F99B-B751-4E56-9023-F46D2CCBE1BB}" srcOrd="2" destOrd="0" presId="urn:microsoft.com/office/officeart/2008/layout/HorizontalMultiLevelHierarchy"/>
    <dgm:cxn modelId="{3EA233D8-AA24-4F0C-907F-2B649647DBCD}" type="presParOf" srcId="{3073F99B-B751-4E56-9023-F46D2CCBE1BB}" destId="{39584BB9-9C84-42DD-B39A-D7CE4FB2256D}" srcOrd="0" destOrd="0" presId="urn:microsoft.com/office/officeart/2008/layout/HorizontalMultiLevelHierarchy"/>
    <dgm:cxn modelId="{6B87D7AD-E333-418A-A54A-E297802266F3}" type="presParOf" srcId="{F145E272-B2A6-4F68-BDD0-571C2093ACD9}" destId="{3D8E1C0A-3884-4823-ACEF-055386484B35}" srcOrd="3" destOrd="0" presId="urn:microsoft.com/office/officeart/2008/layout/HorizontalMultiLevelHierarchy"/>
    <dgm:cxn modelId="{B52F0284-19D9-4FED-9D43-F1DBA11BBD4A}" type="presParOf" srcId="{3D8E1C0A-3884-4823-ACEF-055386484B35}" destId="{65CF6BD8-D753-44B0-95E6-DBEBFBABCC63}" srcOrd="0" destOrd="0" presId="urn:microsoft.com/office/officeart/2008/layout/HorizontalMultiLevelHierarchy"/>
    <dgm:cxn modelId="{04BDF42E-FA37-421B-986A-538E5DA13B3F}" type="presParOf" srcId="{3D8E1C0A-3884-4823-ACEF-055386484B35}" destId="{93B93443-749B-425E-A27D-F5407D97526A}" srcOrd="1" destOrd="0" presId="urn:microsoft.com/office/officeart/2008/layout/HorizontalMultiLevelHierarchy"/>
    <dgm:cxn modelId="{F4C45FAD-D38F-4C72-969A-87195978D86C}" type="presParOf" srcId="{F145E272-B2A6-4F68-BDD0-571C2093ACD9}" destId="{7286469C-5FC1-42C6-8528-997223A93A9A}" srcOrd="4" destOrd="0" presId="urn:microsoft.com/office/officeart/2008/layout/HorizontalMultiLevelHierarchy"/>
    <dgm:cxn modelId="{705A6838-A153-47B4-BAFA-B04D1B1F98B7}" type="presParOf" srcId="{7286469C-5FC1-42C6-8528-997223A93A9A}" destId="{CB3FA5B5-EB21-4A37-9359-C026DCEE20D3}" srcOrd="0" destOrd="0" presId="urn:microsoft.com/office/officeart/2008/layout/HorizontalMultiLevelHierarchy"/>
    <dgm:cxn modelId="{E937A3CE-DC7B-4F62-81D5-C85D30D45A52}" type="presParOf" srcId="{F145E272-B2A6-4F68-BDD0-571C2093ACD9}" destId="{EDD10D04-F1CB-4B5F-967F-938D2B161642}" srcOrd="5" destOrd="0" presId="urn:microsoft.com/office/officeart/2008/layout/HorizontalMultiLevelHierarchy"/>
    <dgm:cxn modelId="{9B24961B-0A76-4A87-B1BE-205CBA17EAB9}" type="presParOf" srcId="{EDD10D04-F1CB-4B5F-967F-938D2B161642}" destId="{CFBCB493-8C7D-4FE7-AD97-B338ABCDAEC2}" srcOrd="0" destOrd="0" presId="urn:microsoft.com/office/officeart/2008/layout/HorizontalMultiLevelHierarchy"/>
    <dgm:cxn modelId="{2EB52ED6-6D55-4C8A-BAC2-F655B709D281}" type="presParOf" srcId="{EDD10D04-F1CB-4B5F-967F-938D2B161642}" destId="{C21AED68-B4C1-4B1B-B566-FD7AC8E2802B}" srcOrd="1" destOrd="0" presId="urn:microsoft.com/office/officeart/2008/layout/HorizontalMultiLevelHierarchy"/>
    <dgm:cxn modelId="{6F692EEC-BF90-4B02-87F0-D0CDBB2F329A}" type="presParOf" srcId="{D874A970-00FD-45E0-BCA3-E1690F69AC05}" destId="{2DF16ADF-DC0E-4BE9-A26C-45817488C43D}" srcOrd="2" destOrd="0" presId="urn:microsoft.com/office/officeart/2008/layout/HorizontalMultiLevelHierarchy"/>
    <dgm:cxn modelId="{E9EFA586-75ED-43B4-8C6C-23D8874D6518}" type="presParOf" srcId="{2DF16ADF-DC0E-4BE9-A26C-45817488C43D}" destId="{3F6FD104-6038-41B2-B14C-9770E604368E}" srcOrd="0" destOrd="0" presId="urn:microsoft.com/office/officeart/2008/layout/HorizontalMultiLevelHierarchy"/>
    <dgm:cxn modelId="{36356678-7111-4A40-A17F-252C5E04E3CB}" type="presParOf" srcId="{D874A970-00FD-45E0-BCA3-E1690F69AC05}" destId="{67634947-49A3-4A20-A97E-2FE4D61CFE1D}" srcOrd="3" destOrd="0" presId="urn:microsoft.com/office/officeart/2008/layout/HorizontalMultiLevelHierarchy"/>
    <dgm:cxn modelId="{AA2E3FBF-52AB-4501-A3B1-530FB081055A}" type="presParOf" srcId="{67634947-49A3-4A20-A97E-2FE4D61CFE1D}" destId="{BB8F7934-CFF3-482A-AB93-27598BC3E232}" srcOrd="0" destOrd="0" presId="urn:microsoft.com/office/officeart/2008/layout/HorizontalMultiLevelHierarchy"/>
    <dgm:cxn modelId="{4BEBA59D-D716-4814-8552-858F0CE367D5}" type="presParOf" srcId="{67634947-49A3-4A20-A97E-2FE4D61CFE1D}" destId="{579DBD85-B4FF-4B9D-AB79-7CA448BBA874}" srcOrd="1" destOrd="0" presId="urn:microsoft.com/office/officeart/2008/layout/HorizontalMultiLevelHierarchy"/>
    <dgm:cxn modelId="{F3772E54-C8D2-45E1-8DB9-C39A42D24940}" type="presParOf" srcId="{579DBD85-B4FF-4B9D-AB79-7CA448BBA874}" destId="{0950AF98-54CE-4C13-91F6-DFC88E39041D}" srcOrd="0" destOrd="0" presId="urn:microsoft.com/office/officeart/2008/layout/HorizontalMultiLevelHierarchy"/>
    <dgm:cxn modelId="{4B56E95C-588D-42C0-A092-CDE40E165913}" type="presParOf" srcId="{0950AF98-54CE-4C13-91F6-DFC88E39041D}" destId="{A14E0867-983D-4A7F-AF6D-F0668CA8B741}" srcOrd="0" destOrd="0" presId="urn:microsoft.com/office/officeart/2008/layout/HorizontalMultiLevelHierarchy"/>
    <dgm:cxn modelId="{A3E95FA7-943B-45E6-90B9-234830480AA6}" type="presParOf" srcId="{579DBD85-B4FF-4B9D-AB79-7CA448BBA874}" destId="{377DA22D-83DE-40CC-AA2E-8B66C358F571}" srcOrd="1" destOrd="0" presId="urn:microsoft.com/office/officeart/2008/layout/HorizontalMultiLevelHierarchy"/>
    <dgm:cxn modelId="{22639512-C9D7-4DFD-8F20-EB478946098B}" type="presParOf" srcId="{377DA22D-83DE-40CC-AA2E-8B66C358F571}" destId="{9F86EBD9-DEEB-473F-88E7-3082AD8D3AE4}" srcOrd="0" destOrd="0" presId="urn:microsoft.com/office/officeart/2008/layout/HorizontalMultiLevelHierarchy"/>
    <dgm:cxn modelId="{7990A661-480A-4003-89C0-A8AE328F8CB6}" type="presParOf" srcId="{377DA22D-83DE-40CC-AA2E-8B66C358F571}" destId="{A8CEA405-D25F-47EE-9CBC-C52C8A0341AB}" srcOrd="1" destOrd="0" presId="urn:microsoft.com/office/officeart/2008/layout/HorizontalMultiLevelHierarchy"/>
    <dgm:cxn modelId="{5BA454A4-9DF2-4BCA-B9A1-0BE55E4131ED}" type="presParOf" srcId="{579DBD85-B4FF-4B9D-AB79-7CA448BBA874}" destId="{76B5B3A8-9A3C-430B-820D-D33A3072A874}" srcOrd="2" destOrd="0" presId="urn:microsoft.com/office/officeart/2008/layout/HorizontalMultiLevelHierarchy"/>
    <dgm:cxn modelId="{07159C95-2A59-4F39-A837-79E4DD299CA6}" type="presParOf" srcId="{76B5B3A8-9A3C-430B-820D-D33A3072A874}" destId="{E4BCBE66-D09C-4542-A8AE-62D0BBFB833E}" srcOrd="0" destOrd="0" presId="urn:microsoft.com/office/officeart/2008/layout/HorizontalMultiLevelHierarchy"/>
    <dgm:cxn modelId="{CF8F4353-DB65-4FC3-AA6C-BBE7E1EFA9D7}" type="presParOf" srcId="{579DBD85-B4FF-4B9D-AB79-7CA448BBA874}" destId="{1A05A2B3-BA30-4234-B4D7-DEC3A5DA3E98}" srcOrd="3" destOrd="0" presId="urn:microsoft.com/office/officeart/2008/layout/HorizontalMultiLevelHierarchy"/>
    <dgm:cxn modelId="{8461631F-BFB0-4830-BC19-AC49F790641B}" type="presParOf" srcId="{1A05A2B3-BA30-4234-B4D7-DEC3A5DA3E98}" destId="{979AF9D8-C030-43D5-90BF-DC856ED38C07}" srcOrd="0" destOrd="0" presId="urn:microsoft.com/office/officeart/2008/layout/HorizontalMultiLevelHierarchy"/>
    <dgm:cxn modelId="{F32810D5-F330-44D5-AF6A-7D5081EF555D}" type="presParOf" srcId="{1A05A2B3-BA30-4234-B4D7-DEC3A5DA3E98}" destId="{5AB1B8C1-9553-498E-AC71-190B32C96841}" srcOrd="1" destOrd="0" presId="urn:microsoft.com/office/officeart/2008/layout/HorizontalMultiLevelHierarchy"/>
    <dgm:cxn modelId="{B2CE09D6-8C99-45D0-A177-44DDBD391079}" type="presParOf" srcId="{579DBD85-B4FF-4B9D-AB79-7CA448BBA874}" destId="{089E7177-62B7-47AD-9CF9-4E1B339F45FC}" srcOrd="4" destOrd="0" presId="urn:microsoft.com/office/officeart/2008/layout/HorizontalMultiLevelHierarchy"/>
    <dgm:cxn modelId="{110BC30F-1692-4AD1-9951-03D953B21A17}" type="presParOf" srcId="{089E7177-62B7-47AD-9CF9-4E1B339F45FC}" destId="{E6BDC4D3-C8C9-4810-9F2D-36809D27BBBB}" srcOrd="0" destOrd="0" presId="urn:microsoft.com/office/officeart/2008/layout/HorizontalMultiLevelHierarchy"/>
    <dgm:cxn modelId="{5CBF6374-FF0A-495D-954C-76DEB0E27AB3}" type="presParOf" srcId="{579DBD85-B4FF-4B9D-AB79-7CA448BBA874}" destId="{F1D9D79C-79C0-40F4-93B7-A46C1EADC8CD}" srcOrd="5" destOrd="0" presId="urn:microsoft.com/office/officeart/2008/layout/HorizontalMultiLevelHierarchy"/>
    <dgm:cxn modelId="{79B29EBE-2385-47DB-8F45-62D52799385C}" type="presParOf" srcId="{F1D9D79C-79C0-40F4-93B7-A46C1EADC8CD}" destId="{A31B1E4E-08FB-4E5F-9C83-D936427C9A71}" srcOrd="0" destOrd="0" presId="urn:microsoft.com/office/officeart/2008/layout/HorizontalMultiLevelHierarchy"/>
    <dgm:cxn modelId="{B1551BD0-A9DD-402F-90D1-B81912AE77B0}" type="presParOf" srcId="{F1D9D79C-79C0-40F4-93B7-A46C1EADC8CD}" destId="{164082A7-C665-4483-B847-1806308EC3E2}" srcOrd="1" destOrd="0" presId="urn:microsoft.com/office/officeart/2008/layout/HorizontalMultiLevelHierarchy"/>
  </dgm:cxnLst>
  <dgm:bg>
    <a:blipFill dpi="0" rotWithShape="1">
      <a:blip xmlns:r="http://schemas.openxmlformats.org/officeDocument/2006/relationships" r:embed="rId1">
        <a:alphaModFix amt="20000"/>
      </a:blip>
      <a:srcRect/>
      <a:stretch>
        <a:fillRect/>
      </a:stretch>
    </a:blipFill>
    <a:effectLst>
      <a:outerShdw blurRad="50800" dist="38100" dir="18900000" algn="bl" rotWithShape="0">
        <a:prstClr val="black">
          <a:alpha val="40000"/>
        </a:prstClr>
      </a:outerShdw>
    </a:effectLst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9E7177-62B7-47AD-9CF9-4E1B339F45FC}">
      <dsp:nvSpPr>
        <dsp:cNvPr id="0" name=""/>
        <dsp:cNvSpPr/>
      </dsp:nvSpPr>
      <dsp:spPr>
        <a:xfrm>
          <a:off x="3229354" y="4988957"/>
          <a:ext cx="515055" cy="6193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57527" y="0"/>
              </a:lnTo>
              <a:lnTo>
                <a:pt x="257527" y="619304"/>
              </a:lnTo>
              <a:lnTo>
                <a:pt x="515055" y="619304"/>
              </a:lnTo>
            </a:path>
          </a:pathLst>
        </a:custGeom>
        <a:noFill/>
        <a:ln w="38100" cap="flat" cmpd="sng" algn="ctr">
          <a:solidFill>
            <a:schemeClr val="accent5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3">
          <a:schemeClr val="accent5"/>
        </a:lnRef>
        <a:fillRef idx="0">
          <a:schemeClr val="accent5"/>
        </a:fillRef>
        <a:effectRef idx="2">
          <a:schemeClr val="accent5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b="1" kern="1200" cap="none" spc="0" dirty="0">
            <a:ln w="11430"/>
            <a:gradFill>
              <a:gsLst>
                <a:gs pos="0">
                  <a:schemeClr val="accent2">
                    <a:tint val="70000"/>
                    <a:satMod val="245000"/>
                  </a:schemeClr>
                </a:gs>
                <a:gs pos="75000">
                  <a:schemeClr val="accent2">
                    <a:tint val="90000"/>
                    <a:shade val="60000"/>
                    <a:satMod val="240000"/>
                  </a:schemeClr>
                </a:gs>
                <a:gs pos="100000">
                  <a:schemeClr val="accent2">
                    <a:tint val="100000"/>
                    <a:shade val="50000"/>
                    <a:satMod val="240000"/>
                  </a:schemeClr>
                </a:gs>
              </a:gsLst>
              <a:lin ang="5400000"/>
            </a:gra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sp:txBody>
      <dsp:txXfrm>
        <a:off x="3466744" y="5278471"/>
        <a:ext cx="40274" cy="40274"/>
      </dsp:txXfrm>
    </dsp:sp>
    <dsp:sp modelId="{76B5B3A8-9A3C-430B-820D-D33A3072A874}">
      <dsp:nvSpPr>
        <dsp:cNvPr id="0" name=""/>
        <dsp:cNvSpPr/>
      </dsp:nvSpPr>
      <dsp:spPr>
        <a:xfrm>
          <a:off x="3229354" y="4842256"/>
          <a:ext cx="515055" cy="146700"/>
        </a:xfrm>
        <a:custGeom>
          <a:avLst/>
          <a:gdLst/>
          <a:ahLst/>
          <a:cxnLst/>
          <a:rect l="0" t="0" r="0" b="0"/>
          <a:pathLst>
            <a:path>
              <a:moveTo>
                <a:pt x="0" y="146700"/>
              </a:moveTo>
              <a:lnTo>
                <a:pt x="257527" y="146700"/>
              </a:lnTo>
              <a:lnTo>
                <a:pt x="257527" y="0"/>
              </a:lnTo>
              <a:lnTo>
                <a:pt x="515055" y="0"/>
              </a:lnTo>
            </a:path>
          </a:pathLst>
        </a:custGeom>
        <a:noFill/>
        <a:ln w="38100" cap="flat" cmpd="sng" algn="ctr">
          <a:solidFill>
            <a:schemeClr val="accent5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3">
          <a:schemeClr val="accent5"/>
        </a:lnRef>
        <a:fillRef idx="0">
          <a:schemeClr val="accent5"/>
        </a:fillRef>
        <a:effectRef idx="2">
          <a:schemeClr val="accent5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b="1" kern="1200" cap="none" spc="0" dirty="0">
            <a:ln w="11430"/>
            <a:gradFill>
              <a:gsLst>
                <a:gs pos="0">
                  <a:schemeClr val="accent2">
                    <a:tint val="70000"/>
                    <a:satMod val="245000"/>
                  </a:schemeClr>
                </a:gs>
                <a:gs pos="75000">
                  <a:schemeClr val="accent2">
                    <a:tint val="90000"/>
                    <a:shade val="60000"/>
                    <a:satMod val="240000"/>
                  </a:schemeClr>
                </a:gs>
                <a:gs pos="100000">
                  <a:schemeClr val="accent2">
                    <a:tint val="100000"/>
                    <a:shade val="50000"/>
                    <a:satMod val="240000"/>
                  </a:schemeClr>
                </a:gs>
              </a:gsLst>
              <a:lin ang="5400000"/>
            </a:gra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sp:txBody>
      <dsp:txXfrm>
        <a:off x="3473493" y="4902218"/>
        <a:ext cx="26777" cy="26777"/>
      </dsp:txXfrm>
    </dsp:sp>
    <dsp:sp modelId="{0950AF98-54CE-4C13-91F6-DFC88E39041D}">
      <dsp:nvSpPr>
        <dsp:cNvPr id="0" name=""/>
        <dsp:cNvSpPr/>
      </dsp:nvSpPr>
      <dsp:spPr>
        <a:xfrm>
          <a:off x="3229354" y="4071896"/>
          <a:ext cx="515055" cy="917060"/>
        </a:xfrm>
        <a:custGeom>
          <a:avLst/>
          <a:gdLst/>
          <a:ahLst/>
          <a:cxnLst/>
          <a:rect l="0" t="0" r="0" b="0"/>
          <a:pathLst>
            <a:path>
              <a:moveTo>
                <a:pt x="0" y="917060"/>
              </a:moveTo>
              <a:lnTo>
                <a:pt x="257527" y="917060"/>
              </a:lnTo>
              <a:lnTo>
                <a:pt x="257527" y="0"/>
              </a:lnTo>
              <a:lnTo>
                <a:pt x="515055" y="0"/>
              </a:lnTo>
            </a:path>
          </a:pathLst>
        </a:custGeom>
        <a:noFill/>
        <a:ln w="38100" cap="flat" cmpd="sng" algn="ctr">
          <a:solidFill>
            <a:schemeClr val="accent5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3">
          <a:schemeClr val="accent5"/>
        </a:lnRef>
        <a:fillRef idx="0">
          <a:schemeClr val="accent5"/>
        </a:fillRef>
        <a:effectRef idx="2">
          <a:schemeClr val="accent5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b="1" kern="1200" cap="none" spc="0" dirty="0">
            <a:ln w="11430"/>
            <a:gradFill>
              <a:gsLst>
                <a:gs pos="0">
                  <a:schemeClr val="accent2">
                    <a:tint val="70000"/>
                    <a:satMod val="245000"/>
                  </a:schemeClr>
                </a:gs>
                <a:gs pos="75000">
                  <a:schemeClr val="accent2">
                    <a:tint val="90000"/>
                    <a:shade val="60000"/>
                    <a:satMod val="240000"/>
                  </a:schemeClr>
                </a:gs>
                <a:gs pos="100000">
                  <a:schemeClr val="accent2">
                    <a:tint val="100000"/>
                    <a:shade val="50000"/>
                    <a:satMod val="240000"/>
                  </a:schemeClr>
                </a:gs>
              </a:gsLst>
              <a:lin ang="5400000"/>
            </a:gra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sp:txBody>
      <dsp:txXfrm>
        <a:off x="3460587" y="4504131"/>
        <a:ext cx="52589" cy="52589"/>
      </dsp:txXfrm>
    </dsp:sp>
    <dsp:sp modelId="{2DF16ADF-DC0E-4BE9-A26C-45817488C43D}">
      <dsp:nvSpPr>
        <dsp:cNvPr id="0" name=""/>
        <dsp:cNvSpPr/>
      </dsp:nvSpPr>
      <dsp:spPr>
        <a:xfrm>
          <a:off x="870345" y="3064887"/>
          <a:ext cx="281779" cy="19240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40889" y="0"/>
              </a:lnTo>
              <a:lnTo>
                <a:pt x="140889" y="1924069"/>
              </a:lnTo>
              <a:lnTo>
                <a:pt x="281779" y="1924069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b="1" kern="1200" cap="none" spc="0" dirty="0">
            <a:ln w="11430"/>
            <a:gradFill>
              <a:gsLst>
                <a:gs pos="0">
                  <a:schemeClr val="accent2">
                    <a:tint val="70000"/>
                    <a:satMod val="245000"/>
                  </a:schemeClr>
                </a:gs>
                <a:gs pos="75000">
                  <a:schemeClr val="accent2">
                    <a:tint val="90000"/>
                    <a:shade val="60000"/>
                    <a:satMod val="240000"/>
                  </a:schemeClr>
                </a:gs>
                <a:gs pos="100000">
                  <a:schemeClr val="accent2">
                    <a:tint val="100000"/>
                    <a:shade val="50000"/>
                    <a:satMod val="240000"/>
                  </a:schemeClr>
                </a:gs>
              </a:gsLst>
              <a:lin ang="5400000"/>
            </a:gra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sp:txBody>
      <dsp:txXfrm>
        <a:off x="962620" y="3978307"/>
        <a:ext cx="97229" cy="97229"/>
      </dsp:txXfrm>
    </dsp:sp>
    <dsp:sp modelId="{7286469C-5FC1-42C6-8528-997223A93A9A}">
      <dsp:nvSpPr>
        <dsp:cNvPr id="0" name=""/>
        <dsp:cNvSpPr/>
      </dsp:nvSpPr>
      <dsp:spPr>
        <a:xfrm>
          <a:off x="5725008" y="2367900"/>
          <a:ext cx="604221" cy="5357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02110" y="0"/>
              </a:lnTo>
              <a:lnTo>
                <a:pt x="302110" y="535755"/>
              </a:lnTo>
              <a:lnTo>
                <a:pt x="604221" y="535755"/>
              </a:lnTo>
            </a:path>
          </a:pathLst>
        </a:custGeom>
        <a:noFill/>
        <a:ln w="38100" cap="flat" cmpd="sng" algn="ctr">
          <a:solidFill>
            <a:schemeClr val="accent1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3">
          <a:schemeClr val="accent1"/>
        </a:lnRef>
        <a:fillRef idx="0">
          <a:schemeClr val="accent1"/>
        </a:fillRef>
        <a:effectRef idx="2">
          <a:schemeClr val="accent1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006931" y="2615590"/>
        <a:ext cx="40376" cy="40376"/>
      </dsp:txXfrm>
    </dsp:sp>
    <dsp:sp modelId="{3073F99B-B751-4E56-9023-F46D2CCBE1BB}">
      <dsp:nvSpPr>
        <dsp:cNvPr id="0" name=""/>
        <dsp:cNvSpPr/>
      </dsp:nvSpPr>
      <dsp:spPr>
        <a:xfrm>
          <a:off x="5725008" y="2270791"/>
          <a:ext cx="597360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97109"/>
              </a:moveTo>
              <a:lnTo>
                <a:pt x="298680" y="97109"/>
              </a:lnTo>
              <a:lnTo>
                <a:pt x="298680" y="45720"/>
              </a:lnTo>
              <a:lnTo>
                <a:pt x="597360" y="45720"/>
              </a:lnTo>
            </a:path>
          </a:pathLst>
        </a:custGeom>
        <a:noFill/>
        <a:ln w="38100" cap="flat" cmpd="sng" algn="ctr">
          <a:solidFill>
            <a:schemeClr val="accent1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3">
          <a:schemeClr val="accent1"/>
        </a:lnRef>
        <a:fillRef idx="0">
          <a:schemeClr val="accent1"/>
        </a:fillRef>
        <a:effectRef idx="2">
          <a:schemeClr val="accent1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008699" y="2301522"/>
        <a:ext cx="29978" cy="29978"/>
      </dsp:txXfrm>
    </dsp:sp>
    <dsp:sp modelId="{667FFBF6-2D6E-4C12-A250-B907B3AAEF9B}">
      <dsp:nvSpPr>
        <dsp:cNvPr id="0" name=""/>
        <dsp:cNvSpPr/>
      </dsp:nvSpPr>
      <dsp:spPr>
        <a:xfrm>
          <a:off x="5725008" y="1711274"/>
          <a:ext cx="539694" cy="656626"/>
        </a:xfrm>
        <a:custGeom>
          <a:avLst/>
          <a:gdLst/>
          <a:ahLst/>
          <a:cxnLst/>
          <a:rect l="0" t="0" r="0" b="0"/>
          <a:pathLst>
            <a:path>
              <a:moveTo>
                <a:pt x="0" y="656626"/>
              </a:moveTo>
              <a:lnTo>
                <a:pt x="269847" y="656626"/>
              </a:lnTo>
              <a:lnTo>
                <a:pt x="269847" y="0"/>
              </a:lnTo>
              <a:lnTo>
                <a:pt x="539694" y="0"/>
              </a:lnTo>
            </a:path>
          </a:pathLst>
        </a:custGeom>
        <a:noFill/>
        <a:ln w="38100" cap="flat" cmpd="sng" algn="ctr">
          <a:solidFill>
            <a:schemeClr val="accent1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3">
          <a:schemeClr val="accent1"/>
        </a:lnRef>
        <a:fillRef idx="0">
          <a:schemeClr val="accent1"/>
        </a:fillRef>
        <a:effectRef idx="2">
          <a:schemeClr val="accent1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973607" y="2018338"/>
        <a:ext cx="42497" cy="42497"/>
      </dsp:txXfrm>
    </dsp:sp>
    <dsp:sp modelId="{66C14608-BF8A-4E44-B92E-2D8F19CB8B0E}">
      <dsp:nvSpPr>
        <dsp:cNvPr id="0" name=""/>
        <dsp:cNvSpPr/>
      </dsp:nvSpPr>
      <dsp:spPr>
        <a:xfrm>
          <a:off x="3108543" y="1324997"/>
          <a:ext cx="419856" cy="10429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09928" y="0"/>
              </a:lnTo>
              <a:lnTo>
                <a:pt x="209928" y="1042903"/>
              </a:lnTo>
              <a:lnTo>
                <a:pt x="419856" y="1042903"/>
              </a:lnTo>
            </a:path>
          </a:pathLst>
        </a:custGeom>
        <a:noFill/>
        <a:ln w="38100" cap="flat" cmpd="sng" algn="ctr">
          <a:solidFill>
            <a:schemeClr val="accent3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3">
          <a:schemeClr val="accent3"/>
        </a:lnRef>
        <a:fillRef idx="0">
          <a:schemeClr val="accent3"/>
        </a:fillRef>
        <a:effectRef idx="2">
          <a:schemeClr val="accent3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b="1" kern="1200" cap="none" spc="0" dirty="0">
            <a:ln w="11430"/>
            <a:gradFill>
              <a:gsLst>
                <a:gs pos="0">
                  <a:schemeClr val="accent2">
                    <a:tint val="70000"/>
                    <a:satMod val="245000"/>
                  </a:schemeClr>
                </a:gs>
                <a:gs pos="75000">
                  <a:schemeClr val="accent2">
                    <a:tint val="90000"/>
                    <a:shade val="60000"/>
                    <a:satMod val="240000"/>
                  </a:schemeClr>
                </a:gs>
                <a:gs pos="100000">
                  <a:schemeClr val="accent2">
                    <a:tint val="100000"/>
                    <a:shade val="50000"/>
                    <a:satMod val="240000"/>
                  </a:schemeClr>
                </a:gs>
              </a:gsLst>
              <a:lin ang="5400000"/>
            </a:gra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sp:txBody>
      <dsp:txXfrm>
        <a:off x="3290365" y="1818342"/>
        <a:ext cx="56212" cy="56212"/>
      </dsp:txXfrm>
    </dsp:sp>
    <dsp:sp modelId="{C9EFC785-8569-43C5-A4CC-BE399A158339}">
      <dsp:nvSpPr>
        <dsp:cNvPr id="0" name=""/>
        <dsp:cNvSpPr/>
      </dsp:nvSpPr>
      <dsp:spPr>
        <a:xfrm>
          <a:off x="5727925" y="462760"/>
          <a:ext cx="870959" cy="5927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35479" y="0"/>
              </a:lnTo>
              <a:lnTo>
                <a:pt x="435479" y="592757"/>
              </a:lnTo>
              <a:lnTo>
                <a:pt x="870959" y="592757"/>
              </a:lnTo>
            </a:path>
          </a:pathLst>
        </a:custGeom>
        <a:noFill/>
        <a:ln w="38100" cap="flat" cmpd="sng" algn="ctr">
          <a:solidFill>
            <a:schemeClr val="accent2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3">
          <a:schemeClr val="accent2"/>
        </a:lnRef>
        <a:fillRef idx="0">
          <a:schemeClr val="accent2"/>
        </a:fillRef>
        <a:effectRef idx="2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137067" y="732801"/>
        <a:ext cx="52676" cy="52676"/>
      </dsp:txXfrm>
    </dsp:sp>
    <dsp:sp modelId="{4AF53F7C-49A2-423C-BD18-6AB6EE4B76A8}">
      <dsp:nvSpPr>
        <dsp:cNvPr id="0" name=""/>
        <dsp:cNvSpPr/>
      </dsp:nvSpPr>
      <dsp:spPr>
        <a:xfrm>
          <a:off x="5727925" y="289472"/>
          <a:ext cx="886333" cy="173288"/>
        </a:xfrm>
        <a:custGeom>
          <a:avLst/>
          <a:gdLst/>
          <a:ahLst/>
          <a:cxnLst/>
          <a:rect l="0" t="0" r="0" b="0"/>
          <a:pathLst>
            <a:path>
              <a:moveTo>
                <a:pt x="0" y="173288"/>
              </a:moveTo>
              <a:lnTo>
                <a:pt x="443166" y="173288"/>
              </a:lnTo>
              <a:lnTo>
                <a:pt x="443166" y="0"/>
              </a:lnTo>
              <a:lnTo>
                <a:pt x="886333" y="0"/>
              </a:lnTo>
            </a:path>
          </a:pathLst>
        </a:custGeom>
        <a:noFill/>
        <a:ln w="38100" cap="flat" cmpd="sng" algn="ctr">
          <a:solidFill>
            <a:schemeClr val="accent2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3">
          <a:schemeClr val="accent2"/>
        </a:lnRef>
        <a:fillRef idx="0">
          <a:schemeClr val="accent2"/>
        </a:fillRef>
        <a:effectRef idx="2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148514" y="353538"/>
        <a:ext cx="45155" cy="45155"/>
      </dsp:txXfrm>
    </dsp:sp>
    <dsp:sp modelId="{75F01FDF-7045-41FE-A6CD-12E25443569D}">
      <dsp:nvSpPr>
        <dsp:cNvPr id="0" name=""/>
        <dsp:cNvSpPr/>
      </dsp:nvSpPr>
      <dsp:spPr>
        <a:xfrm>
          <a:off x="3108543" y="462760"/>
          <a:ext cx="422773" cy="862236"/>
        </a:xfrm>
        <a:custGeom>
          <a:avLst/>
          <a:gdLst/>
          <a:ahLst/>
          <a:cxnLst/>
          <a:rect l="0" t="0" r="0" b="0"/>
          <a:pathLst>
            <a:path>
              <a:moveTo>
                <a:pt x="0" y="862236"/>
              </a:moveTo>
              <a:lnTo>
                <a:pt x="211386" y="862236"/>
              </a:lnTo>
              <a:lnTo>
                <a:pt x="211386" y="0"/>
              </a:lnTo>
              <a:lnTo>
                <a:pt x="422773" y="0"/>
              </a:lnTo>
            </a:path>
          </a:pathLst>
        </a:custGeom>
        <a:noFill/>
        <a:ln w="38100" cap="flat" cmpd="sng" algn="ctr">
          <a:solidFill>
            <a:schemeClr val="accent3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3">
          <a:schemeClr val="accent3"/>
        </a:lnRef>
        <a:fillRef idx="0">
          <a:schemeClr val="accent3"/>
        </a:fillRef>
        <a:effectRef idx="2">
          <a:schemeClr val="accent3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b="1" kern="1200" cap="none" spc="0" dirty="0">
            <a:ln w="11430"/>
            <a:gradFill>
              <a:gsLst>
                <a:gs pos="0">
                  <a:schemeClr val="accent2">
                    <a:tint val="70000"/>
                    <a:satMod val="245000"/>
                  </a:schemeClr>
                </a:gs>
                <a:gs pos="75000">
                  <a:schemeClr val="accent2">
                    <a:tint val="90000"/>
                    <a:shade val="60000"/>
                    <a:satMod val="240000"/>
                  </a:schemeClr>
                </a:gs>
                <a:gs pos="100000">
                  <a:schemeClr val="accent2">
                    <a:tint val="100000"/>
                    <a:shade val="50000"/>
                    <a:satMod val="240000"/>
                  </a:schemeClr>
                </a:gs>
              </a:gsLst>
              <a:lin ang="5400000"/>
            </a:gra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sp:txBody>
      <dsp:txXfrm>
        <a:off x="3295922" y="869871"/>
        <a:ext cx="48015" cy="48015"/>
      </dsp:txXfrm>
    </dsp:sp>
    <dsp:sp modelId="{BCF34CA9-C22C-4B62-9DAC-568D38FD53B2}">
      <dsp:nvSpPr>
        <dsp:cNvPr id="0" name=""/>
        <dsp:cNvSpPr/>
      </dsp:nvSpPr>
      <dsp:spPr>
        <a:xfrm>
          <a:off x="870345" y="1324997"/>
          <a:ext cx="281779" cy="1739890"/>
        </a:xfrm>
        <a:custGeom>
          <a:avLst/>
          <a:gdLst/>
          <a:ahLst/>
          <a:cxnLst/>
          <a:rect l="0" t="0" r="0" b="0"/>
          <a:pathLst>
            <a:path>
              <a:moveTo>
                <a:pt x="0" y="1739890"/>
              </a:moveTo>
              <a:lnTo>
                <a:pt x="140889" y="1739890"/>
              </a:lnTo>
              <a:lnTo>
                <a:pt x="140889" y="0"/>
              </a:lnTo>
              <a:lnTo>
                <a:pt x="281779" y="0"/>
              </a:lnTo>
            </a:path>
          </a:pathLst>
        </a:custGeom>
        <a:noFill/>
        <a:ln w="25400" cap="flat" cmpd="sng" algn="ctr">
          <a:solidFill>
            <a:schemeClr val="accent2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b="1" kern="1200" cap="none" spc="0" dirty="0">
            <a:ln w="11430"/>
            <a:gradFill>
              <a:gsLst>
                <a:gs pos="0">
                  <a:schemeClr val="accent2">
                    <a:tint val="70000"/>
                    <a:satMod val="245000"/>
                  </a:schemeClr>
                </a:gs>
                <a:gs pos="75000">
                  <a:schemeClr val="accent2">
                    <a:tint val="90000"/>
                    <a:shade val="60000"/>
                    <a:satMod val="240000"/>
                  </a:schemeClr>
                </a:gs>
                <a:gs pos="100000">
                  <a:schemeClr val="accent2">
                    <a:tint val="100000"/>
                    <a:shade val="50000"/>
                    <a:satMod val="240000"/>
                  </a:schemeClr>
                </a:gs>
              </a:gsLst>
              <a:lin ang="5400000"/>
            </a:gra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sp:txBody>
      <dsp:txXfrm>
        <a:off x="967171" y="2150878"/>
        <a:ext cx="88127" cy="88127"/>
      </dsp:txXfrm>
    </dsp:sp>
    <dsp:sp modelId="{AB6F3FC7-9DD9-49AF-9FEC-FE40E438ACE5}">
      <dsp:nvSpPr>
        <dsp:cNvPr id="0" name=""/>
        <dsp:cNvSpPr/>
      </dsp:nvSpPr>
      <dsp:spPr>
        <a:xfrm rot="16200000">
          <a:off x="-2604848" y="2645486"/>
          <a:ext cx="6111584" cy="83880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balanced" dir="t"/>
        </a:scene3d>
        <a:sp3d prstMaterial="flat">
          <a:bevelT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i="0" kern="1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rPr>
            <a:t>Сперма  быков-производителей</a:t>
          </a:r>
          <a:endParaRPr lang="ru-RU" sz="3200" i="0" kern="1200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Narrow" pitchFamily="34" charset="0"/>
          </a:endParaRPr>
        </a:p>
      </dsp:txBody>
      <dsp:txXfrm>
        <a:off x="-2563901" y="2686433"/>
        <a:ext cx="6029690" cy="756909"/>
      </dsp:txXfrm>
    </dsp:sp>
    <dsp:sp modelId="{EDB0DC74-A4A6-4454-BA96-3504FDA0B2C4}">
      <dsp:nvSpPr>
        <dsp:cNvPr id="0" name=""/>
        <dsp:cNvSpPr/>
      </dsp:nvSpPr>
      <dsp:spPr>
        <a:xfrm>
          <a:off x="1152125" y="792086"/>
          <a:ext cx="1956418" cy="1065822"/>
        </a:xfrm>
        <a:prstGeom prst="roundRect">
          <a:avLst/>
        </a:prstGeom>
        <a:gradFill rotWithShape="0">
          <a:gsLst>
            <a:gs pos="0">
              <a:schemeClr val="accent3">
                <a:lumMod val="50000"/>
              </a:schemeClr>
            </a:gs>
            <a:gs pos="40000">
              <a:srgbClr val="6CB016"/>
            </a:gs>
            <a:gs pos="100000">
              <a:schemeClr val="accent3">
                <a:lumMod val="7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cap="none" spc="0" dirty="0" smtClean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rPr>
            <a:t>Качество</a:t>
          </a:r>
          <a:endParaRPr lang="ru-RU" sz="2400" b="1" kern="1200" cap="none" spc="0" dirty="0">
            <a:ln w="11430"/>
            <a:solidFill>
              <a:schemeClr val="bg1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sp:txBody>
      <dsp:txXfrm>
        <a:off x="1204154" y="844115"/>
        <a:ext cx="1852360" cy="961764"/>
      </dsp:txXfrm>
    </dsp:sp>
    <dsp:sp modelId="{766B7CC4-B558-4361-8F35-009B381B4E28}">
      <dsp:nvSpPr>
        <dsp:cNvPr id="0" name=""/>
        <dsp:cNvSpPr/>
      </dsp:nvSpPr>
      <dsp:spPr>
        <a:xfrm>
          <a:off x="3531316" y="183090"/>
          <a:ext cx="2196608" cy="559340"/>
        </a:xfrm>
        <a:prstGeom prst="snip1Rect">
          <a:avLst/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cap="none" spc="0" dirty="0" smtClean="0">
              <a:ln w="11430"/>
              <a:solidFill>
                <a:schemeClr val="tx1"/>
              </a:solidFill>
              <a:effectLst/>
            </a:rPr>
            <a:t>Технологические         показатели</a:t>
          </a:r>
          <a:endParaRPr lang="ru-RU" sz="1600" b="1" kern="1200" cap="none" spc="0" dirty="0">
            <a:ln w="11430"/>
            <a:solidFill>
              <a:schemeClr val="tx1"/>
            </a:solidFill>
            <a:effectLst/>
          </a:endParaRPr>
        </a:p>
      </dsp:txBody>
      <dsp:txXfrm>
        <a:off x="3531316" y="229703"/>
        <a:ext cx="2149995" cy="512727"/>
      </dsp:txXfrm>
    </dsp:sp>
    <dsp:sp modelId="{2529B9AE-8273-4517-84AC-A83091C515B6}">
      <dsp:nvSpPr>
        <dsp:cNvPr id="0" name=""/>
        <dsp:cNvSpPr/>
      </dsp:nvSpPr>
      <dsp:spPr>
        <a:xfrm>
          <a:off x="6614259" y="0"/>
          <a:ext cx="1882684" cy="578944"/>
        </a:xfrm>
        <a:prstGeom prst="snip2Diag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tx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</a:rPr>
            <a:t>Новейшее технологическое оборудование</a:t>
          </a:r>
          <a:endParaRPr lang="ru-RU" sz="1200" b="1" kern="1200" dirty="0">
            <a:solidFill>
              <a:schemeClr val="tx1"/>
            </a:solidFill>
          </a:endParaRPr>
        </a:p>
      </dsp:txBody>
      <dsp:txXfrm>
        <a:off x="6662505" y="48246"/>
        <a:ext cx="1786192" cy="482452"/>
      </dsp:txXfrm>
    </dsp:sp>
    <dsp:sp modelId="{AEEE7165-AAF4-4C97-91FB-595855AB1717}">
      <dsp:nvSpPr>
        <dsp:cNvPr id="0" name=""/>
        <dsp:cNvSpPr/>
      </dsp:nvSpPr>
      <dsp:spPr>
        <a:xfrm>
          <a:off x="6598885" y="843897"/>
          <a:ext cx="1898058" cy="423241"/>
        </a:xfrm>
        <a:prstGeom prst="snip2Diag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tx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</a:rPr>
            <a:t>Биологические исследования</a:t>
          </a:r>
          <a:endParaRPr lang="ru-RU" sz="1200" b="1" kern="1200" dirty="0">
            <a:solidFill>
              <a:schemeClr val="tx1"/>
            </a:solidFill>
          </a:endParaRPr>
        </a:p>
      </dsp:txBody>
      <dsp:txXfrm>
        <a:off x="6634156" y="879168"/>
        <a:ext cx="1827516" cy="352699"/>
      </dsp:txXfrm>
    </dsp:sp>
    <dsp:sp modelId="{6688B022-4B02-43A1-AA5D-5C3BF97A40CD}">
      <dsp:nvSpPr>
        <dsp:cNvPr id="0" name=""/>
        <dsp:cNvSpPr/>
      </dsp:nvSpPr>
      <dsp:spPr>
        <a:xfrm>
          <a:off x="3528399" y="2088230"/>
          <a:ext cx="2196608" cy="559340"/>
        </a:xfrm>
        <a:prstGeom prst="snip1Rect">
          <a:avLst/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cap="none" spc="0" dirty="0" smtClean="0">
              <a:ln w="11430"/>
              <a:solidFill>
                <a:schemeClr val="tx1"/>
              </a:solidFill>
              <a:effectLst/>
            </a:rPr>
            <a:t>Генетические</a:t>
          </a:r>
          <a:r>
            <a:rPr lang="en-US" sz="1600" b="1" kern="1200" cap="none" spc="0" dirty="0" smtClean="0">
              <a:ln w="11430"/>
              <a:solidFill>
                <a:schemeClr val="tx1"/>
              </a:solidFill>
              <a:effectLst/>
            </a:rPr>
            <a:t> </a:t>
          </a:r>
          <a:r>
            <a:rPr lang="ru-RU" sz="1600" b="1" kern="1200" cap="none" spc="0" dirty="0" smtClean="0">
              <a:ln w="11430"/>
              <a:solidFill>
                <a:schemeClr val="tx1"/>
              </a:solidFill>
              <a:effectLst/>
            </a:rPr>
            <a:t>показатели</a:t>
          </a:r>
          <a:endParaRPr lang="ru-RU" sz="1600" b="1" kern="1200" cap="none" spc="0" dirty="0">
            <a:ln w="11430"/>
            <a:solidFill>
              <a:schemeClr val="tx1"/>
            </a:solidFill>
            <a:effectLst/>
          </a:endParaRPr>
        </a:p>
      </dsp:txBody>
      <dsp:txXfrm>
        <a:off x="3528399" y="2134843"/>
        <a:ext cx="2149995" cy="512727"/>
      </dsp:txXfrm>
    </dsp:sp>
    <dsp:sp modelId="{A3DF846A-B971-4AD9-AB6A-6279F1190F89}">
      <dsp:nvSpPr>
        <dsp:cNvPr id="0" name=""/>
        <dsp:cNvSpPr/>
      </dsp:nvSpPr>
      <dsp:spPr>
        <a:xfrm>
          <a:off x="6264703" y="1512169"/>
          <a:ext cx="2228494" cy="398210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</a:rPr>
            <a:t>Отбор по родословной, экстерьеру, конституции</a:t>
          </a:r>
          <a:endParaRPr lang="ru-RU" sz="1200" b="1" kern="1200" dirty="0">
            <a:solidFill>
              <a:schemeClr val="tx1"/>
            </a:solidFill>
          </a:endParaRPr>
        </a:p>
      </dsp:txBody>
      <dsp:txXfrm>
        <a:off x="6264703" y="1512169"/>
        <a:ext cx="2228494" cy="398210"/>
      </dsp:txXfrm>
    </dsp:sp>
    <dsp:sp modelId="{65CF6BD8-D753-44B0-95E6-DBEBFBABCC63}">
      <dsp:nvSpPr>
        <dsp:cNvPr id="0" name=""/>
        <dsp:cNvSpPr/>
      </dsp:nvSpPr>
      <dsp:spPr>
        <a:xfrm>
          <a:off x="6322369" y="2160243"/>
          <a:ext cx="2174574" cy="312536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</a:rPr>
            <a:t>Генетические маркеры</a:t>
          </a:r>
          <a:endParaRPr lang="ru-RU" sz="1200" b="1" kern="1200" dirty="0">
            <a:solidFill>
              <a:schemeClr val="tx1"/>
            </a:solidFill>
          </a:endParaRPr>
        </a:p>
      </dsp:txBody>
      <dsp:txXfrm>
        <a:off x="6322369" y="2160243"/>
        <a:ext cx="2174574" cy="312536"/>
      </dsp:txXfrm>
    </dsp:sp>
    <dsp:sp modelId="{CFBCB493-8C7D-4FE7-AD97-B338ABCDAEC2}">
      <dsp:nvSpPr>
        <dsp:cNvPr id="0" name=""/>
        <dsp:cNvSpPr/>
      </dsp:nvSpPr>
      <dsp:spPr>
        <a:xfrm>
          <a:off x="6329230" y="2736301"/>
          <a:ext cx="2167713" cy="334709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</a:rPr>
            <a:t>Геномный прогноз</a:t>
          </a:r>
          <a:endParaRPr lang="ru-RU" sz="1200" b="1" kern="1200" dirty="0">
            <a:solidFill>
              <a:schemeClr val="tx1"/>
            </a:solidFill>
          </a:endParaRPr>
        </a:p>
      </dsp:txBody>
      <dsp:txXfrm>
        <a:off x="6329230" y="2736301"/>
        <a:ext cx="2167713" cy="334709"/>
      </dsp:txXfrm>
    </dsp:sp>
    <dsp:sp modelId="{BB8F7934-CFF3-482A-AB93-27598BC3E232}">
      <dsp:nvSpPr>
        <dsp:cNvPr id="0" name=""/>
        <dsp:cNvSpPr/>
      </dsp:nvSpPr>
      <dsp:spPr>
        <a:xfrm>
          <a:off x="1152125" y="4464497"/>
          <a:ext cx="2077229" cy="1048919"/>
        </a:xfrm>
        <a:prstGeom prst="roundRect">
          <a:avLst/>
        </a:prstGeom>
        <a:gradFill rotWithShape="0">
          <a:gsLst>
            <a:gs pos="0">
              <a:schemeClr val="accent6">
                <a:lumMod val="75000"/>
              </a:schemeClr>
            </a:gs>
            <a:gs pos="100000">
              <a:schemeClr val="accent6">
                <a:lumMod val="7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cap="none" spc="0" dirty="0" smtClean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rPr>
            <a:t>Безопасность</a:t>
          </a:r>
          <a:endParaRPr lang="ru-RU" sz="2000" b="1" kern="1200" cap="none" spc="0" dirty="0">
            <a:ln w="11430"/>
            <a:solidFill>
              <a:schemeClr val="bg1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sp:txBody>
      <dsp:txXfrm>
        <a:off x="1203329" y="4515701"/>
        <a:ext cx="1974821" cy="946511"/>
      </dsp:txXfrm>
    </dsp:sp>
    <dsp:sp modelId="{9F86EBD9-DEEB-473F-88E7-3082AD8D3AE4}">
      <dsp:nvSpPr>
        <dsp:cNvPr id="0" name=""/>
        <dsp:cNvSpPr/>
      </dsp:nvSpPr>
      <dsp:spPr>
        <a:xfrm>
          <a:off x="3744409" y="3816426"/>
          <a:ext cx="3554661" cy="510940"/>
        </a:xfrm>
        <a:prstGeom prst="round2DiagRect">
          <a:avLst/>
        </a:prstGeom>
        <a:solidFill>
          <a:schemeClr val="accent6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cap="none" spc="0" dirty="0" smtClean="0">
              <a:ln w="11430"/>
              <a:solidFill>
                <a:schemeClr val="tx1"/>
              </a:solidFill>
              <a:effectLst/>
            </a:rPr>
            <a:t>Контроль  на генетические аномалии</a:t>
          </a:r>
          <a:endParaRPr lang="ru-RU" sz="1600" b="1" i="1" kern="1200" cap="none" spc="0" dirty="0">
            <a:ln w="11430"/>
            <a:solidFill>
              <a:schemeClr val="tx1"/>
            </a:solidFill>
            <a:effectLst/>
          </a:endParaRPr>
        </a:p>
      </dsp:txBody>
      <dsp:txXfrm>
        <a:off x="3769351" y="3841368"/>
        <a:ext cx="3504777" cy="461056"/>
      </dsp:txXfrm>
    </dsp:sp>
    <dsp:sp modelId="{979AF9D8-C030-43D5-90BF-DC856ED38C07}">
      <dsp:nvSpPr>
        <dsp:cNvPr id="0" name=""/>
        <dsp:cNvSpPr/>
      </dsp:nvSpPr>
      <dsp:spPr>
        <a:xfrm>
          <a:off x="3744409" y="4608513"/>
          <a:ext cx="3410880" cy="467485"/>
        </a:xfrm>
        <a:prstGeom prst="round2Diag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cap="none" spc="0" dirty="0" smtClean="0">
              <a:ln w="11430"/>
              <a:solidFill>
                <a:schemeClr val="tx1"/>
              </a:solidFill>
              <a:effectLst/>
            </a:rPr>
            <a:t>Ветеринарный  контроль</a:t>
          </a:r>
          <a:endParaRPr lang="ru-RU" sz="1600" b="1" i="1" kern="1200" cap="none" spc="0" dirty="0">
            <a:ln w="11430"/>
            <a:solidFill>
              <a:schemeClr val="tx1"/>
            </a:solidFill>
            <a:effectLst/>
          </a:endParaRPr>
        </a:p>
      </dsp:txBody>
      <dsp:txXfrm>
        <a:off x="3767230" y="4631334"/>
        <a:ext cx="3365238" cy="421843"/>
      </dsp:txXfrm>
    </dsp:sp>
    <dsp:sp modelId="{A31B1E4E-08FB-4E5F-9C83-D936427C9A71}">
      <dsp:nvSpPr>
        <dsp:cNvPr id="0" name=""/>
        <dsp:cNvSpPr/>
      </dsp:nvSpPr>
      <dsp:spPr>
        <a:xfrm>
          <a:off x="3744409" y="5328591"/>
          <a:ext cx="3487770" cy="559340"/>
        </a:xfrm>
        <a:prstGeom prst="round2DiagRect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cap="none" spc="0" dirty="0" smtClean="0">
              <a:ln w="11430"/>
              <a:solidFill>
                <a:schemeClr val="tx1"/>
              </a:solidFill>
              <a:effectLst/>
            </a:rPr>
            <a:t>Микробиологический контроль</a:t>
          </a:r>
          <a:endParaRPr lang="ru-RU" sz="1600" b="1" i="1" kern="1200" cap="none" spc="0" dirty="0">
            <a:ln w="11430"/>
            <a:solidFill>
              <a:schemeClr val="tx1"/>
            </a:solidFill>
            <a:effectLst/>
          </a:endParaRPr>
        </a:p>
      </dsp:txBody>
      <dsp:txXfrm>
        <a:off x="3771714" y="5355896"/>
        <a:ext cx="3433160" cy="5047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890081-FD86-48C6-80C4-E6CC62E7915E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5FF79A-B4A0-4F8B-A441-16BFD6B37F1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23921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080BA0-CE67-46C6-93CB-450A081C5EAD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32727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6C4BC6-9410-40C4-A461-D3D096486212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02865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080BA0-CE67-46C6-93CB-450A081C5EAD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32727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080BA0-CE67-46C6-93CB-450A081C5EAD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32727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2CCF9-6BBC-40A6-BBB6-2C0769D12E58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4EC8B-B3FA-42C9-8492-090DE5A514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48126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2CCF9-6BBC-40A6-BBB6-2C0769D12E58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4EC8B-B3FA-42C9-8492-090DE5A514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11621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2CCF9-6BBC-40A6-BBB6-2C0769D12E58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4EC8B-B3FA-42C9-8492-090DE5A514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70513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2CCF9-6BBC-40A6-BBB6-2C0769D12E58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4EC8B-B3FA-42C9-8492-090DE5A514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8182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2CCF9-6BBC-40A6-BBB6-2C0769D12E58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4EC8B-B3FA-42C9-8492-090DE5A514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4799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2CCF9-6BBC-40A6-BBB6-2C0769D12E58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4EC8B-B3FA-42C9-8492-090DE5A514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86153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2CCF9-6BBC-40A6-BBB6-2C0769D12E58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4EC8B-B3FA-42C9-8492-090DE5A514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9485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2CCF9-6BBC-40A6-BBB6-2C0769D12E58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4EC8B-B3FA-42C9-8492-090DE5A514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1321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2CCF9-6BBC-40A6-BBB6-2C0769D12E58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4EC8B-B3FA-42C9-8492-090DE5A514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46214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2CCF9-6BBC-40A6-BBB6-2C0769D12E58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4EC8B-B3FA-42C9-8492-090DE5A514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8929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2CCF9-6BBC-40A6-BBB6-2C0769D12E58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4EC8B-B3FA-42C9-8492-090DE5A514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0564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C2CCF9-6BBC-40A6-BBB6-2C0769D12E58}" type="datetimeFigureOut">
              <a:rPr lang="ru-RU" smtClean="0"/>
              <a:pPr/>
              <a:t>27.02.2020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4EC8B-B3FA-42C9-8492-090DE5A514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1908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240001067398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0"/>
            <a:ext cx="6000760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ОАО «Племпредприятие «Череповецкое»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285728"/>
            <a:ext cx="914399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rgbClr val="6076B4">
                      <a:shade val="88000"/>
                      <a:satMod val="110000"/>
                    </a:srgbClr>
                  </a:solidFill>
                  <a:prstDash val="solid"/>
                </a:ln>
              </a:rPr>
              <a:t>Поголовье быков-производителей 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rgbClr val="6076B4">
                      <a:shade val="88000"/>
                      <a:satMod val="110000"/>
                    </a:srgbClr>
                  </a:solidFill>
                  <a:prstDash val="solid"/>
                </a:ln>
              </a:rPr>
              <a:t>ОАО «Племпредприятие «Череповецкое»</a:t>
            </a:r>
          </a:p>
          <a:p>
            <a:pPr algn="ctr"/>
            <a:endParaRPr lang="ru-RU" sz="2400" b="1" dirty="0" smtClean="0">
              <a:ln w="10541" cmpd="sng">
                <a:solidFill>
                  <a:srgbClr val="6076B4">
                    <a:shade val="88000"/>
                    <a:satMod val="110000"/>
                  </a:srgbClr>
                </a:solidFill>
                <a:prstDash val="solid"/>
              </a:ln>
            </a:endParaRPr>
          </a:p>
          <a:p>
            <a:pPr algn="ctr"/>
            <a:r>
              <a:rPr lang="ru-RU" sz="2400" b="1" dirty="0" smtClean="0">
                <a:ln w="10541" cmpd="sng">
                  <a:solidFill>
                    <a:srgbClr val="6076B4">
                      <a:shade val="88000"/>
                      <a:satMod val="110000"/>
                    </a:srgbClr>
                  </a:solidFill>
                  <a:prstDash val="solid"/>
                </a:ln>
              </a:rPr>
              <a:t>По породам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85720" y="2143116"/>
          <a:ext cx="8572560" cy="320040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319369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4898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4393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7859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Наличие быков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На 01.01.2018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На 01.01.2019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На 01.01.2020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Голштинская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Черно-пестрая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Айрширская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Абердин-ангусская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Ярославская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1071861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4"/>
          <p:cNvSpPr txBox="1">
            <a:spLocks noChangeArrowheads="1"/>
          </p:cNvSpPr>
          <p:nvPr/>
        </p:nvSpPr>
        <p:spPr>
          <a:xfrm>
            <a:off x="642910" y="285728"/>
            <a:ext cx="8102526" cy="114300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1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СТРУКТУРА ПОГОЛОВЬЯ БЫКОВ-ПРОИЗВОДИТЕЛЕЙ </a:t>
            </a:r>
          </a:p>
          <a:p>
            <a:pPr>
              <a:defRPr/>
            </a:pPr>
            <a:r>
              <a:rPr lang="ru-RU" sz="1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ОАО «ПЛЕМПРЕДПРИЯТИЕ «ЧЕРЕПОВЕЦКОЕ»</a:t>
            </a:r>
          </a:p>
          <a:p>
            <a:pPr>
              <a:defRPr/>
            </a:pPr>
            <a:endParaRPr lang="ru-RU" sz="1800" b="1" i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defRPr/>
            </a:pPr>
            <a:r>
              <a:rPr lang="ru-RU" sz="1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гол (N=46) на 01.01.2020 г</a:t>
            </a:r>
            <a:endParaRPr lang="ru-RU" sz="18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437828181"/>
              </p:ext>
            </p:extLst>
          </p:nvPr>
        </p:nvGraphicFramePr>
        <p:xfrm>
          <a:off x="539552" y="2420888"/>
          <a:ext cx="8281476" cy="3251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153242316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Содержимое 10"/>
          <p:cNvGraphicFramePr>
            <a:graphicFrameLocks noGrp="1"/>
          </p:cNvGraphicFramePr>
          <p:nvPr>
            <p:ph idx="1"/>
          </p:nvPr>
        </p:nvGraphicFramePr>
        <p:xfrm>
          <a:off x="357158" y="1714488"/>
          <a:ext cx="8229600" cy="4572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214446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Количество  живых  </a:t>
            </a:r>
            <a:br>
              <a:rPr lang="ru-RU" sz="36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6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быков-производителей</a:t>
            </a:r>
            <a:endParaRPr lang="ru-RU" sz="36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split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969919899"/>
              </p:ext>
            </p:extLst>
          </p:nvPr>
        </p:nvGraphicFramePr>
        <p:xfrm>
          <a:off x="142844" y="1142984"/>
          <a:ext cx="8858312" cy="2786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0" y="214290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10541" cmpd="sng">
                  <a:solidFill>
                    <a:srgbClr val="6076B4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</a:rPr>
              <a:t>Генетический потенциал быков-производителей по молоку с 2010 по 2020 г.г.</a:t>
            </a:r>
          </a:p>
          <a:p>
            <a:pPr algn="ctr"/>
            <a:r>
              <a:rPr lang="ru-RU" sz="2000" b="1" dirty="0" smtClean="0">
                <a:ln w="10541" cmpd="sng">
                  <a:solidFill>
                    <a:srgbClr val="6076B4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</a:rPr>
              <a:t>на ОАО «Племпредприятие «Череповецкое»</a:t>
            </a:r>
            <a:endParaRPr lang="ru-RU" sz="20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071861"/>
      </p:ext>
    </p:extLst>
  </p:cSld>
  <p:clrMapOvr>
    <a:masterClrMapping/>
  </p:clrMapOvr>
  <p:transition spd="med">
    <p:split dir="in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969919899"/>
              </p:ext>
            </p:extLst>
          </p:nvPr>
        </p:nvGraphicFramePr>
        <p:xfrm>
          <a:off x="214282" y="642918"/>
          <a:ext cx="8786874" cy="2643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0" y="214290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10541" cmpd="sng">
                  <a:solidFill>
                    <a:srgbClr val="6076B4">
                      <a:shade val="88000"/>
                      <a:satMod val="110000"/>
                    </a:srgbClr>
                  </a:solidFill>
                  <a:prstDash val="solid"/>
                </a:ln>
              </a:rPr>
              <a:t>Генетический потенциал быков-производителей по белку с 2010 по 2020 г.г.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3500438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10541" cmpd="sng">
                  <a:solidFill>
                    <a:srgbClr val="6076B4">
                      <a:shade val="88000"/>
                      <a:satMod val="110000"/>
                    </a:srgbClr>
                  </a:solidFill>
                  <a:prstDash val="solid"/>
                </a:ln>
              </a:rPr>
              <a:t>Генетический потенциал быков-производителей по жиру с 2010 по 2020 г.г.</a:t>
            </a:r>
            <a:endParaRPr lang="ru-RU" sz="2000" dirty="0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969919899"/>
              </p:ext>
            </p:extLst>
          </p:nvPr>
        </p:nvGraphicFramePr>
        <p:xfrm>
          <a:off x="214282" y="3929066"/>
          <a:ext cx="8715436" cy="2643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451071861"/>
      </p:ext>
    </p:extLst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Содержимое 10"/>
          <p:cNvGraphicFramePr>
            <a:graphicFrameLocks noGrp="1"/>
          </p:cNvGraphicFramePr>
          <p:nvPr>
            <p:ph idx="1"/>
          </p:nvPr>
        </p:nvGraphicFramePr>
        <p:xfrm>
          <a:off x="457200" y="1785938"/>
          <a:ext cx="8229600" cy="43100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214446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Производство  семени  </a:t>
            </a:r>
            <a:br>
              <a:rPr lang="ru-RU" sz="36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6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быков-производителей</a:t>
            </a:r>
            <a:endParaRPr lang="ru-RU" sz="36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319729179"/>
              </p:ext>
            </p:extLst>
          </p:nvPr>
        </p:nvGraphicFramePr>
        <p:xfrm>
          <a:off x="395536" y="260648"/>
          <a:ext cx="8496944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69755853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14290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Участие в Российской агропромышленной выставке </a:t>
            </a:r>
          </a:p>
          <a:p>
            <a:pPr algn="ctr"/>
            <a:r>
              <a:rPr lang="ru-RU" sz="2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«Золотая осень-2017»</a:t>
            </a:r>
            <a:endParaRPr lang="ru-RU" sz="2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Рисунок 2" descr="Золотая_осень 1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1428736"/>
            <a:ext cx="4250814" cy="283639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2844" y="4429132"/>
            <a:ext cx="42862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Корова Инесса 6581</a:t>
            </a:r>
          </a:p>
          <a:p>
            <a:r>
              <a:rPr lang="ru-RU" dirty="0" smtClean="0"/>
              <a:t>СХПК ПЗ «Майский»</a:t>
            </a:r>
          </a:p>
          <a:p>
            <a:endParaRPr lang="ru-RU" dirty="0" smtClean="0"/>
          </a:p>
          <a:p>
            <a:r>
              <a:rPr lang="ru-RU" dirty="0" smtClean="0"/>
              <a:t>Отец – бык </a:t>
            </a:r>
            <a:r>
              <a:rPr lang="ru-RU" dirty="0" err="1" smtClean="0"/>
              <a:t>Чакид</a:t>
            </a:r>
            <a:r>
              <a:rPr lang="ru-RU" dirty="0" smtClean="0"/>
              <a:t> 107344428</a:t>
            </a:r>
          </a:p>
          <a:p>
            <a:r>
              <a:rPr lang="ru-RU" dirty="0" smtClean="0"/>
              <a:t>ОАО «Племпредприятие «Череповецкое»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572000" y="4429132"/>
            <a:ext cx="435771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Корова Красавица</a:t>
            </a:r>
          </a:p>
          <a:p>
            <a:r>
              <a:rPr lang="ru-RU" dirty="0" smtClean="0"/>
              <a:t>ООО «Шекснинская Заря»</a:t>
            </a:r>
          </a:p>
          <a:p>
            <a:endParaRPr lang="ru-RU" dirty="0" smtClean="0"/>
          </a:p>
          <a:p>
            <a:r>
              <a:rPr lang="ru-RU" dirty="0" smtClean="0"/>
              <a:t>Отец – бык Адам 1504</a:t>
            </a:r>
          </a:p>
          <a:p>
            <a:r>
              <a:rPr lang="ru-RU" dirty="0" smtClean="0"/>
              <a:t>ОАО «Племпредприятие «Череповецкое»</a:t>
            </a:r>
            <a:endParaRPr lang="ru-RU" dirty="0"/>
          </a:p>
        </p:txBody>
      </p:sp>
      <p:pic>
        <p:nvPicPr>
          <p:cNvPr id="7" name="Рисунок 6" descr="Золотая_осень 165P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1428736"/>
            <a:ext cx="4214842" cy="2812394"/>
          </a:xfrm>
          <a:prstGeom prst="rect">
            <a:avLst/>
          </a:prstGeom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14290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Участие в Российской агропромышленной выставке </a:t>
            </a:r>
          </a:p>
          <a:p>
            <a:pPr algn="ctr"/>
            <a:r>
              <a:rPr lang="ru-RU" sz="2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«Золотая осень-2018»</a:t>
            </a:r>
            <a:endParaRPr lang="ru-RU" sz="2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 descr="D:\ФОТО\презентации\Золотая Осень 2018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1928802"/>
            <a:ext cx="4214842" cy="2906635"/>
          </a:xfrm>
          <a:prstGeom prst="rect">
            <a:avLst/>
          </a:prstGeom>
          <a:noFill/>
        </p:spPr>
      </p:pic>
      <p:pic>
        <p:nvPicPr>
          <p:cNvPr id="3076" name="Picture 4" descr="D:\ФОТО\презентации\Золотая Осень 2018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928802"/>
            <a:ext cx="4361627" cy="290686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14290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Участие в Российской агропромышленной выставке </a:t>
            </a:r>
          </a:p>
          <a:p>
            <a:pPr algn="ctr"/>
            <a:r>
              <a:rPr lang="ru-RU" sz="2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«Золотая осень-2019»</a:t>
            </a:r>
            <a:endParaRPr lang="ru-RU" sz="2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7" name="Picture 3" descr="D:\ФОТО\презентации\Золотая Осень 2019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571612"/>
            <a:ext cx="4292426" cy="2862271"/>
          </a:xfrm>
          <a:prstGeom prst="rect">
            <a:avLst/>
          </a:prstGeom>
          <a:noFill/>
        </p:spPr>
      </p:pic>
      <p:pic>
        <p:nvPicPr>
          <p:cNvPr id="1028" name="Picture 4" descr="D:\ФОТО\презентации\Золотая Осень 2019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571612"/>
            <a:ext cx="4286280" cy="285690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Содержимое 11" descr="Оборудование 0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4126" t="7291" b="11458"/>
          <a:stretch>
            <a:fillRect/>
          </a:stretch>
        </p:blipFill>
        <p:spPr>
          <a:xfrm>
            <a:off x="214282" y="1500174"/>
            <a:ext cx="8716855" cy="4929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716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Укомплектованная система для фасовки спермы быков-производителей</a:t>
            </a:r>
            <a:endParaRPr lang="ru-RU" sz="34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214422"/>
            <a:ext cx="9001156" cy="30469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</a:t>
            </a:r>
          </a:p>
          <a:p>
            <a:pPr algn="ctr"/>
            <a:r>
              <a:rPr lang="ru-RU" sz="9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 внимание!</a:t>
            </a:r>
            <a:endParaRPr lang="ru-RU" sz="96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randomBa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Оборудование 0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2040" t="10416" r="998" b="5208"/>
          <a:stretch>
            <a:fillRect/>
          </a:stretch>
        </p:blipFill>
        <p:spPr>
          <a:xfrm>
            <a:off x="214282" y="1000108"/>
            <a:ext cx="8735280" cy="50720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716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Система  автоматизированного  анализа семени   </a:t>
            </a:r>
            <a:r>
              <a:rPr lang="en-US" sz="3400" b="1" u="sng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AndroVision</a:t>
            </a:r>
            <a:endParaRPr lang="ru-RU" sz="3400" b="1" u="sng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Содержимое 5" descr="DSC_019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1357298"/>
            <a:ext cx="8001056" cy="53387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SC_019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428604"/>
            <a:ext cx="8572528" cy="57201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SC_019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642918"/>
            <a:ext cx="8715404" cy="5815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SC_02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500042"/>
            <a:ext cx="8572560" cy="5720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42844" y="2285992"/>
          <a:ext cx="8786874" cy="2011680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87868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Лаборатория селекционного контроля качества молока    (июнь 2014 года)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Обслуживаемое  поголовье – 31 %</a:t>
                      </a:r>
                    </a:p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  том  числе  поголовье  в  племенных  хозяйствах – 48 %</a:t>
                      </a:r>
                    </a:p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Цена  определения  процентного  содержания  жира</a:t>
                      </a:r>
                      <a:r>
                        <a:rPr lang="ru-RU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и  белка = 9 руб.</a:t>
                      </a:r>
                    </a:p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Цена  определения  процентного  содержания  жира</a:t>
                      </a:r>
                      <a:r>
                        <a:rPr lang="ru-RU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,  белка  и соматических  клеток = 12 руб.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42844" y="4857760"/>
          <a:ext cx="8786874" cy="168148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87868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Лаборатория иммуногенетической</a:t>
                      </a:r>
                      <a:r>
                        <a:rPr lang="ru-RU" sz="1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экспертизы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                    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(октябрь 2016 года)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Цена  проведения исследований  групп  крови  и</a:t>
                      </a:r>
                      <a:r>
                        <a:rPr lang="ru-RU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установление достоверности  происхождения = 430 руб.</a:t>
                      </a:r>
                    </a:p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Цена  определения  группы  крови </a:t>
                      </a:r>
                      <a:r>
                        <a:rPr lang="ru-RU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= 380 руб.</a:t>
                      </a:r>
                    </a:p>
                    <a:p>
                      <a:r>
                        <a:rPr lang="ru-RU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Делаем  и  в  другие  области (Новгородская,  Владимирская)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142844" y="214290"/>
          <a:ext cx="8786874" cy="170688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87868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Региональный информационно-селекционный центр</a:t>
                      </a:r>
                      <a:r>
                        <a:rPr kumimoji="0" lang="ru-RU" sz="200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0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(РИСЦ)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</a:p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                                                                  (декабрь 2013 года)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20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Штат – 3</a:t>
                      </a:r>
                    </a:p>
                    <a:p>
                      <a:r>
                        <a:rPr kumimoji="0" lang="ru-RU" sz="20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Высшее  образование – 3</a:t>
                      </a:r>
                    </a:p>
                    <a:p>
                      <a:r>
                        <a:rPr kumimoji="0" lang="ru-RU" sz="20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Доктор  сельскохозяйственных  наук – 1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4282" y="285728"/>
            <a:ext cx="8715436" cy="56938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Работа РИСЦ – это в первую очередь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Проверка данных племенных баз на наличие или отсутствие недостоверной информации для подготовки и формирования племенных свидетельств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Написание планов племенных работ – 35 % от всех планов в области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Индивидуальное закрепление быков-производителей – 36 %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Линейная оценка экстерьера дочерей быков-производителей в хозяйствах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Помощь в проведении бонитировки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Подготовка базы данных дочерей первотелок для оценки быков по качеству потомства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Консультационные услуги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1252</TotalTime>
  <Words>407</Words>
  <Application>Microsoft Office PowerPoint</Application>
  <PresentationFormat>Экран (4:3)</PresentationFormat>
  <Paragraphs>112</Paragraphs>
  <Slides>20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Укомплектованная система для фасовки спермы быков-производителей</vt:lpstr>
      <vt:lpstr>Презентация PowerPoint</vt:lpstr>
      <vt:lpstr>Система  автоматизированного  анализа семени   AndroVision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Количество  живых   быков-производителей</vt:lpstr>
      <vt:lpstr>Презентация PowerPoint</vt:lpstr>
      <vt:lpstr>Презентация PowerPoint</vt:lpstr>
      <vt:lpstr>Производство  семени   быков-производителей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usr</dc:creator>
  <cp:lastModifiedBy>User</cp:lastModifiedBy>
  <cp:revision>138</cp:revision>
  <dcterms:created xsi:type="dcterms:W3CDTF">2017-10-10T09:16:25Z</dcterms:created>
  <dcterms:modified xsi:type="dcterms:W3CDTF">2020-02-27T16:57:35Z</dcterms:modified>
</cp:coreProperties>
</file>