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85A"/>
    <a:srgbClr val="009E4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85A">
            <a:alpha val="8862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F3C2A-A11C-46B3-9973-A519C02D621E}" type="datetimeFigureOut">
              <a:rPr lang="de-DE" smtClean="0"/>
              <a:t>25.02.2020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30B7A-FE48-4C63-B364-4231A30244B4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715436" cy="278608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кормления коз французской альпийской породы в условиях фермы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de-DE" dirty="0" err="1" smtClean="0"/>
              <a:t>Ch</a:t>
            </a:r>
            <a:r>
              <a:rPr lang="ru-RU" dirty="0"/>
              <a:t>è</a:t>
            </a:r>
            <a:r>
              <a:rPr lang="de-DE" dirty="0" err="1"/>
              <a:t>vrerie</a:t>
            </a:r>
            <a:r>
              <a:rPr lang="de-DE" dirty="0"/>
              <a:t>  de  l</a:t>
            </a:r>
            <a:r>
              <a:rPr lang="ru-RU" dirty="0"/>
              <a:t>'</a:t>
            </a:r>
            <a:r>
              <a:rPr lang="de-DE" dirty="0" err="1" smtClean="0"/>
              <a:t>Est</a:t>
            </a:r>
            <a:r>
              <a:rPr lang="ru-RU" dirty="0" smtClean="0"/>
              <a:t>» </a:t>
            </a:r>
            <a:br>
              <a:rPr lang="ru-RU" dirty="0" smtClean="0"/>
            </a:br>
            <a:r>
              <a:rPr lang="ru-RU" dirty="0" smtClean="0"/>
              <a:t>(Франция)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928926" y="6248408"/>
            <a:ext cx="3829032" cy="60959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Вологда, 2020</a:t>
            </a:r>
            <a:endParaRPr lang="de-DE" sz="2000" dirty="0">
              <a:solidFill>
                <a:schemeClr val="tx1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6143636" y="4572008"/>
            <a:ext cx="278787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В.А. Шаталов,</a:t>
            </a:r>
          </a:p>
          <a:p>
            <a:r>
              <a:rPr lang="ru-RU" sz="2800" dirty="0" smtClean="0"/>
              <a:t>доктор  с.-х. наук</a:t>
            </a:r>
            <a:endParaRPr lang="de-DE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Photos\1.КОЗЫ\3. Фермы\Франция 16 июля 2018\20180716_093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1422"/>
            <a:ext cx="8715436" cy="6536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esktop\Photos\1.КОЗЫ\3. Фермы\Франция 16 июля 2018\20180716_090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82159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1928794" y="500042"/>
            <a:ext cx="55517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Суточные рационы дойных коз, кг</a:t>
            </a:r>
            <a:endParaRPr lang="de-DE" sz="2800" b="1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/>
        </p:nvGraphicFramePr>
        <p:xfrm>
          <a:off x="357158" y="1397000"/>
          <a:ext cx="8429684" cy="4572000"/>
        </p:xfrm>
        <a:graphic>
          <a:graphicData uri="http://schemas.openxmlformats.org/drawingml/2006/table">
            <a:tbl>
              <a:tblPr/>
              <a:tblGrid>
                <a:gridCol w="6357982"/>
                <a:gridCol w="2071702"/>
              </a:tblGrid>
              <a:tr h="169833">
                <a:tc gridSpan="2">
                  <a:txBody>
                    <a:bodyPr/>
                    <a:lstStyle/>
                    <a:p>
                      <a:pPr marL="450215" marR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/>
                          <a:ea typeface="Calibri"/>
                          <a:cs typeface="Times New Roman"/>
                        </a:rPr>
                        <a:t>В период лактации</a:t>
                      </a:r>
                      <a:endParaRPr lang="de-DE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69833">
                <a:tc>
                  <a:txBody>
                    <a:bodyPr/>
                    <a:lstStyle/>
                    <a:p>
                      <a:pPr marL="450215" marR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/>
                          <a:ea typeface="Calibri"/>
                          <a:cs typeface="Times New Roman"/>
                        </a:rPr>
                        <a:t>Сено луговое</a:t>
                      </a:r>
                      <a:endParaRPr lang="de-DE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marR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/>
                          <a:ea typeface="Calibri"/>
                          <a:cs typeface="Times New Roman"/>
                        </a:rPr>
                        <a:t>3</a:t>
                      </a:r>
                      <a:endParaRPr lang="de-DE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37">
                <a:tc>
                  <a:txBody>
                    <a:bodyPr/>
                    <a:lstStyle/>
                    <a:p>
                      <a:pPr marL="450215" marR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/>
                          <a:ea typeface="Calibri"/>
                          <a:cs typeface="Times New Roman"/>
                        </a:rPr>
                        <a:t>Специализированный комбикорм для молочных коз</a:t>
                      </a:r>
                      <a:endParaRPr lang="de-DE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marR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/>
                          <a:ea typeface="Calibri"/>
                          <a:cs typeface="Times New Roman"/>
                        </a:rPr>
                        <a:t>0,8</a:t>
                      </a:r>
                      <a:endParaRPr lang="de-DE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833">
                <a:tc gridSpan="2">
                  <a:txBody>
                    <a:bodyPr/>
                    <a:lstStyle/>
                    <a:p>
                      <a:pPr marL="450215" marR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/>
                          <a:ea typeface="Calibri"/>
                          <a:cs typeface="Times New Roman"/>
                        </a:rPr>
                        <a:t>В период сухостоя</a:t>
                      </a:r>
                      <a:endParaRPr lang="de-DE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421271">
                <a:tc>
                  <a:txBody>
                    <a:bodyPr/>
                    <a:lstStyle/>
                    <a:p>
                      <a:pPr marL="450215" marR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 u="sng">
                          <a:latin typeface="Arial Narrow"/>
                          <a:ea typeface="Calibri"/>
                          <a:cs typeface="Times New Roman"/>
                        </a:rPr>
                        <a:t>Первый месяц:</a:t>
                      </a:r>
                      <a:endParaRPr lang="de-DE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0215" marR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/>
                          <a:ea typeface="Calibri"/>
                          <a:cs typeface="Times New Roman"/>
                        </a:rPr>
                        <a:t>Сено луговое</a:t>
                      </a:r>
                      <a:endParaRPr lang="de-DE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marR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/>
                        <a:ea typeface="Calibri"/>
                        <a:cs typeface="Times New Roman"/>
                      </a:endParaRPr>
                    </a:p>
                    <a:p>
                      <a:pPr marL="450215" marR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/>
                          <a:ea typeface="Calibri"/>
                          <a:cs typeface="Times New Roman"/>
                        </a:rPr>
                        <a:t>вволю</a:t>
                      </a:r>
                      <a:endParaRPr lang="de-DE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833">
                <a:tc>
                  <a:txBody>
                    <a:bodyPr/>
                    <a:lstStyle/>
                    <a:p>
                      <a:pPr marL="450215" marR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/>
                          <a:ea typeface="Calibri"/>
                          <a:cs typeface="Times New Roman"/>
                        </a:rPr>
                        <a:t>Специализированный комбикорм для молочных коз</a:t>
                      </a:r>
                      <a:endParaRPr lang="de-DE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marR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/>
                          <a:ea typeface="Calibri"/>
                          <a:cs typeface="Times New Roman"/>
                        </a:rPr>
                        <a:t>—</a:t>
                      </a:r>
                      <a:endParaRPr lang="de-DE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271">
                <a:tc>
                  <a:txBody>
                    <a:bodyPr/>
                    <a:lstStyle/>
                    <a:p>
                      <a:pPr marL="450215" marR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 u="sng" dirty="0">
                          <a:latin typeface="Arial Narrow"/>
                          <a:ea typeface="Calibri"/>
                          <a:cs typeface="Times New Roman"/>
                        </a:rPr>
                        <a:t>Второй месяц:</a:t>
                      </a:r>
                      <a:endParaRPr lang="de-DE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0215" marR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/>
                          <a:ea typeface="Calibri"/>
                          <a:cs typeface="Times New Roman"/>
                        </a:rPr>
                        <a:t>Сено луговое</a:t>
                      </a:r>
                      <a:endParaRPr lang="de-DE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marR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/>
                        <a:ea typeface="Calibri"/>
                        <a:cs typeface="Times New Roman"/>
                      </a:endParaRPr>
                    </a:p>
                    <a:p>
                      <a:pPr marL="450215" marR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/>
                          <a:ea typeface="Calibri"/>
                          <a:cs typeface="Times New Roman"/>
                        </a:rPr>
                        <a:t>вволю</a:t>
                      </a:r>
                      <a:endParaRPr lang="de-DE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189">
                <a:tc>
                  <a:txBody>
                    <a:bodyPr/>
                    <a:lstStyle/>
                    <a:p>
                      <a:pPr marL="450215" marR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/>
                          <a:ea typeface="Calibri"/>
                          <a:cs typeface="Times New Roman"/>
                        </a:rPr>
                        <a:t>Специализированный комбикорм для молочных коз</a:t>
                      </a:r>
                      <a:endParaRPr lang="de-DE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marR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/>
                          <a:ea typeface="Calibri"/>
                          <a:cs typeface="Times New Roman"/>
                        </a:rPr>
                        <a:t>0,3</a:t>
                      </a:r>
                      <a:endParaRPr lang="de-DE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1\Desktop\Photos\1.КОЗЫ\3. Фермы\Франция 16 июля 2018\20180716_0949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8382027" cy="6286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1\Desktop\Photos\1.КОЗЫ\3. Фермы\Франция 16 июля 2018\2019\20190913_190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18"/>
            <a:ext cx="8477310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КОЗЫ1\2. ЖУРНАЛ PRO  Молочное козоводство\1 номер январь 2020\Молочные породы коз\Зааненска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3106349" cy="2143140"/>
          </a:xfrm>
          <a:prstGeom prst="rect">
            <a:avLst/>
          </a:prstGeom>
          <a:noFill/>
        </p:spPr>
      </p:pic>
      <p:pic>
        <p:nvPicPr>
          <p:cNvPr id="1027" name="Picture 3" descr="C:\Users\1\Desktop\КОЗЫ1\3. Книга 2017\КАРТИНКИ\Англо-нубийска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571480"/>
            <a:ext cx="2928958" cy="2196719"/>
          </a:xfrm>
          <a:prstGeom prst="rect">
            <a:avLst/>
          </a:prstGeom>
          <a:noFill/>
        </p:spPr>
      </p:pic>
      <p:pic>
        <p:nvPicPr>
          <p:cNvPr id="1028" name="Picture 4" descr="C:\Users\1\Desktop\КОЗЫ1\3. Книга 2017\КАРТИНКИ\Альпийска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3286124"/>
            <a:ext cx="3827415" cy="2643206"/>
          </a:xfrm>
          <a:prstGeom prst="rect">
            <a:avLst/>
          </a:prstGeom>
          <a:noFill/>
        </p:spPr>
      </p:pic>
      <p:sp>
        <p:nvSpPr>
          <p:cNvPr id="7" name="Untertitel 2"/>
          <p:cNvSpPr txBox="1">
            <a:spLocks/>
          </p:cNvSpPr>
          <p:nvPr/>
        </p:nvSpPr>
        <p:spPr>
          <a:xfrm>
            <a:off x="500034" y="2786058"/>
            <a:ext cx="3829032" cy="609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Зааненская</a:t>
            </a:r>
            <a:endParaRPr kumimoji="0" lang="de-DE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Untertitel 2"/>
          <p:cNvSpPr txBox="1">
            <a:spLocks/>
          </p:cNvSpPr>
          <p:nvPr/>
        </p:nvSpPr>
        <p:spPr>
          <a:xfrm>
            <a:off x="4643438" y="2786058"/>
            <a:ext cx="3829032" cy="609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Нубиан</a:t>
            </a:r>
            <a:endParaRPr kumimoji="0" lang="de-DE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2786050" y="5929330"/>
            <a:ext cx="3829032" cy="609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Альпийская</a:t>
            </a:r>
            <a:endParaRPr kumimoji="0" lang="de-DE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1\Desktop\GivuITdLm9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57166"/>
            <a:ext cx="6215106" cy="5144726"/>
          </a:xfrm>
          <a:prstGeom prst="rect">
            <a:avLst/>
          </a:prstGeom>
          <a:noFill/>
        </p:spPr>
      </p:pic>
      <p:sp>
        <p:nvSpPr>
          <p:cNvPr id="5" name="Untertitel 2"/>
          <p:cNvSpPr txBox="1">
            <a:spLocks/>
          </p:cNvSpPr>
          <p:nvPr/>
        </p:nvSpPr>
        <p:spPr>
          <a:xfrm>
            <a:off x="1214414" y="5643578"/>
            <a:ext cx="6929486" cy="609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Логотип хозяйства «Шевре де лЕст»</a:t>
            </a:r>
            <a:endParaRPr kumimoji="0" lang="de-DE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800px-Rupt-sur-Moselle,_La_Roch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62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Photos\1.КОЗЫ\3. Фермы\Франция 16 июля 2018\20180716_0858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572528" cy="6429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Photos\1.КОЗЫ\3. Фермы\Франция 16 июля 2018\Франция ферма\С фотоаппарата\IMG_36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667779" cy="6500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Photos\1.КОЗЫ\3. Фермы\Франция 16 июля 2018\20180716_0907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8572528" cy="6429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Photos\1.КОЗЫ\3. Фермы\Франция 16 июля 2018\20180716_092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9144065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Photos\1.КОЗЫ\3. Фермы\Франция 16 июля 2018\20180716_103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" y="785794"/>
            <a:ext cx="9144022" cy="5143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Bildschirmpräsentation (4:3)</PresentationFormat>
  <Paragraphs>27</Paragraphs>
  <Slides>14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Larissa-Design</vt:lpstr>
      <vt:lpstr>Особенности кормления коз французской альпийской породы в условиях фермы  «Chèvrerie  de  l'Est»  (Франция)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кормления коз французской альпийской породы в условиях фермы  «Chèvrerie  de  l'Est»  (Франция)</dc:title>
  <dc:creator>1</dc:creator>
  <cp:lastModifiedBy>1</cp:lastModifiedBy>
  <cp:revision>10</cp:revision>
  <dcterms:created xsi:type="dcterms:W3CDTF">2020-02-25T21:47:48Z</dcterms:created>
  <dcterms:modified xsi:type="dcterms:W3CDTF">2020-02-25T22:32:29Z</dcterms:modified>
</cp:coreProperties>
</file>