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96" d="100"/>
          <a:sy n="96" d="100"/>
        </p:scale>
        <p:origin x="-7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Лебедева Марина Анатольевна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2018- 2021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vscc.ac.ru/uploads/user_photo/e824e63298-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373625"/>
            <a:ext cx="2132776" cy="2612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298031"/>
              </p:ext>
            </p:extLst>
          </p:nvPr>
        </p:nvGraphicFramePr>
        <p:xfrm>
          <a:off x="539750" y="2230438"/>
          <a:ext cx="8137525" cy="20335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эффективности использования природно-ресурсного потенциала Европейского Севера России для реализации перехода к «зеленой» экономике)»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процессами перехода к «зеленой» экономике в регионе (на материалах Европейского Севера России)»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676275" y="2560638"/>
            <a:ext cx="51911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«Обеспечение устойчивого развития северного региона на принципах эколого-экономической сбалансированности»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10-18 от 29 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К.э.н., </a:t>
            </a:r>
            <a:r>
              <a:rPr lang="ru-RU" altLang="ru-RU" sz="1400" err="1">
                <a:latin typeface="Arial" panose="020B0604020202020204" pitchFamily="34" charset="0"/>
              </a:rPr>
              <a:t>з</a:t>
            </a:r>
            <a:r>
              <a:rPr lang="ru-RU" altLang="ru-RU" sz="1400" err="1" smtClean="0">
                <a:latin typeface="Arial" panose="020B0604020202020204" pitchFamily="34" charset="0"/>
              </a:rPr>
              <a:t>ав</a:t>
            </a:r>
            <a:r>
              <a:rPr lang="ru-RU" altLang="ru-RU" sz="1400" smtClean="0">
                <a:latin typeface="Arial" panose="020B0604020202020204" pitchFamily="34" charset="0"/>
              </a:rPr>
              <a:t>. лабораторией</a:t>
            </a:r>
            <a:r>
              <a:rPr lang="ru-RU" altLang="ru-RU" sz="1400" dirty="0" smtClean="0">
                <a:latin typeface="Arial" panose="020B0604020202020204" pitchFamily="34" charset="0"/>
              </a:rPr>
              <a:t>,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с.н.с</a:t>
            </a:r>
            <a:r>
              <a:rPr lang="ru-RU" altLang="ru-RU" sz="1400" dirty="0" smtClean="0">
                <a:latin typeface="Arial" panose="020B0604020202020204" pitchFamily="34" charset="0"/>
              </a:rPr>
              <a:t>. </a:t>
            </a:r>
            <a:r>
              <a:rPr lang="ru-RU" altLang="ru-RU" sz="1400" dirty="0">
                <a:latin typeface="Arial" panose="020B0604020202020204" pitchFamily="34" charset="0"/>
              </a:rPr>
              <a:t>С.А.. Кожевников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26" name="Picture 2" descr="http://www.vscc.ac.ru/uploads/user_photo/d22fb4c5f2-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285666"/>
            <a:ext cx="1878699" cy="22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10381" y="371703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47971"/>
              </p:ext>
            </p:extLst>
          </p:nvPr>
        </p:nvGraphicFramePr>
        <p:xfrm>
          <a:off x="539750" y="429309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82822"/>
              </p:ext>
            </p:extLst>
          </p:nvPr>
        </p:nvGraphicFramePr>
        <p:xfrm>
          <a:off x="611188" y="1830561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11828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8719"/>
              </p:ext>
            </p:extLst>
          </p:nvPr>
        </p:nvGraphicFramePr>
        <p:xfrm>
          <a:off x="539750" y="1916113"/>
          <a:ext cx="8208962" cy="14045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1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84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перехода к «зеленой» экономике в регионе  (на материалах Европейского Севера России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развития территорий.№4.2019. С. 72–88. DOI: 10.15838/ptd.2019.4.102.4 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С.А.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Кожевников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93325"/>
              </p:ext>
            </p:extLst>
          </p:nvPr>
        </p:nvGraphicFramePr>
        <p:xfrm>
          <a:off x="539750" y="1916113"/>
          <a:ext cx="8208962" cy="257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90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 эффекта декаплинга на территории промышленного региона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Актуальные вопросы современной экономики – Режим доступа: http://авсэ.рф/pdf/Лебедева%20М.А.%20статья.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pdf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Механизм формирования экологических фондов на территории Европейского Севера России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Вектор экономики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URL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http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://www.vectoreconomy.ru/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images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publications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/2018/12/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regionaleconomy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/Lebedeva.pdf.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76377"/>
              </p:ext>
            </p:extLst>
          </p:nvPr>
        </p:nvGraphicFramePr>
        <p:xfrm>
          <a:off x="539750" y="2230438"/>
          <a:ext cx="8353426" cy="26213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3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927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 научно-практическая конференция «Молодые ученые – экономике региона» (12.12.2018,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перспективы эколого-экономического развития Европейского Севера России</a:t>
                      </a:r>
                      <a:endParaRPr kumimoji="0"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 конференция «Молодые исследователи – регионам»  (23.04.2019 ВоГУ,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перехода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«зеленой» экономике в регионе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10466</TotalTime>
  <Words>610</Words>
  <Application>Microsoft Office PowerPoint</Application>
  <PresentationFormat>Экран (4:3)</PresentationFormat>
  <Paragraphs>143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178</cp:revision>
  <cp:lastPrinted>2017-04-27T05:29:32Z</cp:lastPrinted>
  <dcterms:created xsi:type="dcterms:W3CDTF">2013-09-13T10:47:31Z</dcterms:created>
  <dcterms:modified xsi:type="dcterms:W3CDTF">2020-07-08T06:05:26Z</dcterms:modified>
</cp:coreProperties>
</file>