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96" d="100"/>
          <a:sy n="96" d="100"/>
        </p:scale>
        <p:origin x="-72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4413" y="3284984"/>
            <a:ext cx="6169887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Виноградов Алексей Игоревич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2019-2022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подготовки: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38.06.01.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управление народным хозяйством</a:t>
            </a: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93" y="1142790"/>
            <a:ext cx="2194843" cy="30069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«Совершенствование механизма управления экономикой региона в условиях </a:t>
            </a:r>
            <a:r>
              <a:rPr lang="ru-RU" altLang="ru-RU" sz="24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altLang="ru-RU" sz="24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№ 11-19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от «27» 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dirty="0" smtClean="0">
                <a:latin typeface="Arial" panose="020B0604020202020204" pitchFamily="34" charset="0"/>
              </a:rPr>
              <a:t>к.э.н</a:t>
            </a:r>
            <a:r>
              <a:rPr lang="ru-RU" altLang="ru-RU" sz="1100" dirty="0">
                <a:latin typeface="Arial" panose="020B0604020202020204" pitchFamily="34" charset="0"/>
              </a:rPr>
              <a:t>.,  зав. отделом проблем научно-технологического развития и экономики знаний, </a:t>
            </a:r>
            <a:r>
              <a:rPr lang="ru-RU" altLang="ru-RU" sz="1100" dirty="0" err="1">
                <a:latin typeface="Arial" panose="020B0604020202020204" pitchFamily="34" charset="0"/>
              </a:rPr>
              <a:t>с.н.с</a:t>
            </a:r>
            <a:r>
              <a:rPr lang="ru-RU" altLang="ru-RU" sz="1100" dirty="0" smtClean="0">
                <a:latin typeface="Arial" panose="020B0604020202020204" pitchFamily="34" charset="0"/>
              </a:rPr>
              <a:t>.</a:t>
            </a:r>
            <a:endParaRPr lang="en-US" altLang="ru-RU" sz="1100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 dirty="0" err="1">
                <a:latin typeface="Arial" panose="020B0604020202020204" pitchFamily="34" charset="0"/>
              </a:rPr>
              <a:t>Мазилов</a:t>
            </a:r>
            <a:r>
              <a:rPr lang="ru-RU" altLang="ru-RU" sz="1100" dirty="0">
                <a:latin typeface="Arial" panose="020B0604020202020204" pitchFamily="34" charset="0"/>
              </a:rPr>
              <a:t> Евгений </a:t>
            </a:r>
            <a:r>
              <a:rPr lang="ru-RU" altLang="ru-RU" sz="1100" dirty="0" smtClean="0">
                <a:latin typeface="Arial" panose="020B0604020202020204" pitchFamily="34" charset="0"/>
              </a:rPr>
              <a:t>Александрович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03" y="2160081"/>
            <a:ext cx="1909319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308057"/>
              </p:ext>
            </p:extLst>
          </p:nvPr>
        </p:nvGraphicFramePr>
        <p:xfrm>
          <a:off x="611188" y="1843559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(хорошо)</a:t>
                      </a:r>
                      <a:endParaRPr lang="ru-RU" alt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Основы построения научно-публикационной карьеры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 (хорошо)</a:t>
                      </a:r>
                      <a:endParaRPr lang="ru-RU" alt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81025" y="393305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8832"/>
              </p:ext>
            </p:extLst>
          </p:nvPr>
        </p:nvGraphicFramePr>
        <p:xfrm>
          <a:off x="567872" y="429309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0746"/>
              </p:ext>
            </p:extLst>
          </p:nvPr>
        </p:nvGraphicFramePr>
        <p:xfrm>
          <a:off x="611188" y="1773238"/>
          <a:ext cx="8064500" cy="18153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536471384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0177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6257475"/>
              </p:ext>
            </p:extLst>
          </p:nvPr>
        </p:nvGraphicFramePr>
        <p:xfrm>
          <a:off x="539750" y="1916113"/>
          <a:ext cx="8208962" cy="38531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Цифровая экономика и ее место в системе смежных понятий</a:t>
                      </a: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Виноградов, А.И. Цифровая экономика и ее место в системе смежных понятий / А.И. Виноградов // Проблемы и перспективы развития научно-технологического пространства материалы IV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Междунар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науч. интернет-конференции, г. Вологда, 24-28 июня 2019 года.: в 2-х частях. – Вологда: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ВолНЦ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РАН, 2020.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влиянии процессов цифровизации на управление экономикой региона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Виноградов, А.И. О влиянии процессов цифровизации на управление экономикой региона // Ученые записки Тамбовского отделения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РоСМУ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научный журнал /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Тамб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регион. отделение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РоСМУ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; гл. ред. А.В. Кузьмин. – Тамбов: Издательский дом «Державинский», 2020.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831116"/>
              </p:ext>
            </p:extLst>
          </p:nvPr>
        </p:nvGraphicFramePr>
        <p:xfrm>
          <a:off x="539750" y="2230438"/>
          <a:ext cx="8353426" cy="210314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1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2824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Июня - 19 Июня 2020 г.: IV Российская научная интернет-конференция «Проблемы и перспективы развития научно-технологического пространства» (г. Вологда).</a:t>
                      </a: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Цифровая экономика и ее место в системе смежных понятий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публикация в сборнике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10497</TotalTime>
  <Words>504</Words>
  <Application>Microsoft Office PowerPoint</Application>
  <PresentationFormat>Экран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176</cp:revision>
  <cp:lastPrinted>2017-04-27T05:29:32Z</cp:lastPrinted>
  <dcterms:created xsi:type="dcterms:W3CDTF">2013-09-13T10:47:31Z</dcterms:created>
  <dcterms:modified xsi:type="dcterms:W3CDTF">2020-10-15T13:20:10Z</dcterms:modified>
</cp:coreProperties>
</file>