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66" r:id="rId2"/>
    <p:sldId id="281" r:id="rId3"/>
    <p:sldId id="293" r:id="rId4"/>
    <p:sldId id="274" r:id="rId5"/>
    <p:sldId id="282" r:id="rId6"/>
    <p:sldId id="289" r:id="rId7"/>
    <p:sldId id="283" r:id="rId8"/>
    <p:sldId id="290" r:id="rId9"/>
    <p:sldId id="284" r:id="rId10"/>
    <p:sldId id="291" r:id="rId11"/>
    <p:sldId id="292" r:id="rId12"/>
    <p:sldId id="288" r:id="rId13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003399"/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 rot="-1939735">
            <a:off x="454025" y="235585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Волков Анатолий Анатольевич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en-US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2019-2020 гг.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en-US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очная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</a:t>
            </a:r>
            <a:r>
              <a:rPr lang="en-US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38.06.01 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</a:t>
            </a:r>
            <a:r>
              <a:rPr lang="en-US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08.00.10 Финансы, денежное обращение и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\\fs\usefold\aav\Desktop\IMG_658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1196975"/>
            <a:ext cx="2544942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46007"/>
              </p:ext>
            </p:extLst>
          </p:nvPr>
        </p:nvGraphicFramePr>
        <p:xfrm>
          <a:off x="539750" y="2230438"/>
          <a:ext cx="8137525" cy="11523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3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Влияние бюджетно-налоговой системы на общественную эффективность государственного управления в Российской Федерации</a:t>
                      </a:r>
                      <a:endParaRPr lang="ru-RU" sz="13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3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7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s\usefold\aav\Desktop\Безымянный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1"/>
            <a:ext cx="3776540" cy="266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fs\usefold\aav\Desktop\Безымянный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131" y="3545682"/>
            <a:ext cx="4046877" cy="279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64300" y="2136775"/>
            <a:ext cx="2232025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49672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Развитие ипотечного жилищного кредитования в регионе</a:t>
            </a:r>
            <a:endParaRPr lang="ru-RU" altLang="ru-RU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ВолНЦ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РАН   ПРОТОКОЛ №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11-19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ноября 2019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392863" y="4706938"/>
            <a:ext cx="23764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Ученая степень, ученое звание, должность, Ф.И.О.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15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" name="Picture 2" descr="\\fs\Free\Малышев М.К\СТАТЬИ\4. Июль 2020 Статья в журнал WoS Регионология\Pechenskaya-Polishchuk Mariya A.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5" r="7710"/>
          <a:stretch/>
        </p:blipFill>
        <p:spPr bwMode="auto">
          <a:xfrm>
            <a:off x="6464300" y="2137128"/>
            <a:ext cx="2232025" cy="258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351045"/>
              </p:ext>
            </p:extLst>
          </p:nvPr>
        </p:nvGraphicFramePr>
        <p:xfrm>
          <a:off x="611188" y="1843559"/>
          <a:ext cx="8064500" cy="13128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9823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09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224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28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61" marB="4576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Научно исследовательская деятельность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271865"/>
              </p:ext>
            </p:extLst>
          </p:nvPr>
        </p:nvGraphicFramePr>
        <p:xfrm>
          <a:off x="611188" y="1696164"/>
          <a:ext cx="8064500" cy="9574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797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766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11320"/>
              </p:ext>
            </p:extLst>
          </p:nvPr>
        </p:nvGraphicFramePr>
        <p:xfrm>
          <a:off x="539750" y="1916113"/>
          <a:ext cx="8208962" cy="107562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340915"/>
              </p:ext>
            </p:extLst>
          </p:nvPr>
        </p:nvGraphicFramePr>
        <p:xfrm>
          <a:off x="539750" y="1916113"/>
          <a:ext cx="8208962" cy="14045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alt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Ипотечное кредитование: сущность, функции и классификация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Волков А.А., Ипотечное кредитование: сущность, функции и классификация // Вестник Академии Знаний. 2020. №38 (3). С. 324-333.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264376"/>
              </p:ext>
            </p:extLst>
          </p:nvPr>
        </p:nvGraphicFramePr>
        <p:xfrm>
          <a:off x="539750" y="1916832"/>
          <a:ext cx="8208962" cy="43713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627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204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497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alt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Тенденции развития ипотечного кредитования в РФ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Волков А.А., Тенденции развития ипотечного кредитования в РФ // Вестник Владимирского государственного университета имени Александра Григорьевича и Николая Григорьевича Столетовых. Серия: Экономические науки. 2019. №4 (22). С. 27-39. 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059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alt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Современные проблемы развития рынка ипотечного жилищного кредитования в РФ </a:t>
                      </a:r>
                    </a:p>
                    <a:p>
                      <a:endParaRPr lang="ru-RU" altLang="ru-RU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alt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Волков А.А., Современные проблемы развития рынка ипотечного жилищного кредитования в РФ // Экономический журнал. 2020 № 1 (57). С. 49-60. 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34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Проблемы</a:t>
                      </a:r>
                      <a:r>
                        <a:rPr kumimoji="0" lang="ru-RU" sz="1400" kern="12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развития рынка ипотечного кредитования в Российской Федерации</a:t>
                      </a: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altLang="ru-RU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Волков А.А. Проблемы</a:t>
                      </a:r>
                      <a:r>
                        <a:rPr kumimoji="0" lang="ru-RU" sz="1400" kern="12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развития рынка ипотечного кредитования в Российской Федерации</a:t>
                      </a: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// Молодые ученые – экономике региона: мат-</a:t>
                      </a:r>
                      <a:r>
                        <a:rPr kumimoji="0" lang="ru-RU" sz="1400" kern="12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лы</a:t>
                      </a: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XIX </a:t>
                      </a:r>
                      <a:r>
                        <a:rPr kumimoji="0" lang="ru-RU" sz="1400" kern="12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Всерос</a:t>
                      </a: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науч.-</a:t>
                      </a:r>
                      <a:r>
                        <a:rPr kumimoji="0" lang="ru-RU" sz="1400" kern="12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практ</a:t>
                      </a: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400" kern="12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конф</a:t>
                      </a: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с </a:t>
                      </a:r>
                      <a:r>
                        <a:rPr kumimoji="0" lang="ru-RU" sz="1400" kern="12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междунар</a:t>
                      </a: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участием, г. Вологда, 13 декабря 2019 г. – Вологда : ФГБУН </a:t>
                      </a:r>
                      <a:r>
                        <a:rPr kumimoji="0" lang="ru-RU" sz="1400" kern="12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ВолНЦ</a:t>
                      </a: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РАН, 2020. – 364 с. РИНЦ (сборник конференции).</a:t>
                      </a:r>
                    </a:p>
                    <a:p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304438"/>
              </p:ext>
            </p:extLst>
          </p:nvPr>
        </p:nvGraphicFramePr>
        <p:xfrm>
          <a:off x="539749" y="1916832"/>
          <a:ext cx="8137525" cy="42824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58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171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286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58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XIX</a:t>
                      </a:r>
                      <a:r>
                        <a:rPr kumimoji="0" lang="ru-RU" sz="12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Всероссийская научно-практическая конференция с международным участием Молодые ученые – экономике региона 2019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Проблемы</a:t>
                      </a:r>
                      <a:r>
                        <a:rPr kumimoji="0" lang="ru-RU" sz="1200" kern="12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развития рынка ипотечного кредитования в Российской Федерации</a:t>
                      </a:r>
                      <a:r>
                        <a:rPr kumimoji="0" lang="ru-RU" sz="12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Очно</a:t>
                      </a:r>
                      <a:endParaRPr kumimoji="0" lang="ru-RU" sz="1200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792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Семинар</a:t>
                      </a:r>
                    </a:p>
                  </a:txBody>
                  <a:tcPr marL="91444" marR="91444" marT="45717" marB="4571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Семинар-обсуждение статьи  востоковеда, профессора Российского университета дружбы народов Юрия </a:t>
                      </a:r>
                      <a:r>
                        <a:rPr kumimoji="0" lang="ru-RU" sz="1300" kern="12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Тавровского</a:t>
                      </a:r>
                      <a:r>
                        <a:rPr kumimoji="0" lang="ru-RU" sz="13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«Китай: стратегия процветания»</a:t>
                      </a:r>
                    </a:p>
                  </a:txBody>
                  <a:tcPr marL="91444" marR="91444" marT="45717" marB="4571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Очно</a:t>
                      </a:r>
                    </a:p>
                  </a:txBody>
                  <a:tcPr marL="91444" marR="91444" marT="45717" marB="4571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239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Семинар</a:t>
                      </a:r>
                    </a:p>
                  </a:txBody>
                  <a:tcPr marL="91444" marR="91444" marT="45717" marB="4571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Семинар-обсуждение статьи российского ученого и писателя, кандидата исторических наук Ольги четвериковой: «Путь к цифровому слабоумию»</a:t>
                      </a:r>
                      <a:endParaRPr kumimoji="0" lang="ru-RU" sz="1300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4" marR="91444" marT="45717" marB="4571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Очно</a:t>
                      </a:r>
                    </a:p>
                  </a:txBody>
                  <a:tcPr marL="91444" marR="91444" marT="45717" marB="4571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9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Семинар</a:t>
                      </a:r>
                    </a:p>
                  </a:txBody>
                  <a:tcPr marL="91444" marR="91444" marT="45717" marB="4571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altLang="ru-RU" sz="13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Ипотечное кредитование в России:  сущность и тенденции</a:t>
                      </a:r>
                      <a:endParaRPr kumimoji="0" lang="ru-RU" sz="1300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4" marR="91444" marT="45717" marB="4571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Очно</a:t>
                      </a:r>
                    </a:p>
                  </a:txBody>
                  <a:tcPr marL="91444" marR="91444" marT="45717" marB="4571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9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Семинар</a:t>
                      </a:r>
                    </a:p>
                  </a:txBody>
                  <a:tcPr marL="91444" marR="91444" marT="45717" marB="4571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Факторы,</a:t>
                      </a:r>
                      <a:r>
                        <a:rPr kumimoji="0" lang="ru-RU" sz="1300" kern="12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оказывающие влияние на рынок ипотечного жилищного кредитования (на примере Вологодской области)</a:t>
                      </a:r>
                      <a:endParaRPr kumimoji="0" lang="ru-RU" sz="1300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4" marR="91444" marT="45717" marB="4571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Очно</a:t>
                      </a:r>
                    </a:p>
                  </a:txBody>
                  <a:tcPr marL="91444" marR="91444" marT="45717" marB="4571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2230438"/>
          <a:ext cx="8208962" cy="18462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10528</TotalTime>
  <Words>714</Words>
  <Application>Microsoft Office PowerPoint</Application>
  <PresentationFormat>Экран (4:3)</PresentationFormat>
  <Paragraphs>138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Анатолий А. Волков</cp:lastModifiedBy>
  <cp:revision>178</cp:revision>
  <cp:lastPrinted>2017-04-27T05:29:32Z</cp:lastPrinted>
  <dcterms:created xsi:type="dcterms:W3CDTF">2013-09-13T10:47:31Z</dcterms:created>
  <dcterms:modified xsi:type="dcterms:W3CDTF">2020-10-08T07:27:57Z</dcterms:modified>
</cp:coreProperties>
</file>