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84" r:id="rId10"/>
    <p:sldId id="291" r:id="rId11"/>
    <p:sldId id="292" r:id="rId12"/>
    <p:sldId id="288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66" autoAdjust="0"/>
  </p:normalViewPr>
  <p:slideViewPr>
    <p:cSldViewPr>
      <p:cViewPr>
        <p:scale>
          <a:sx n="96" d="100"/>
          <a:sy n="96" d="100"/>
        </p:scale>
        <p:origin x="-72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Ласточкина Оксана Сергеевна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2019-2022 гг.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 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народным хозяйством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  <p:pic>
        <p:nvPicPr>
          <p:cNvPr id="2050" name="Picture 2" descr="C:\Users\Детский дом 5\Downloads\IMG_20160208_190802_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09" y="1041792"/>
            <a:ext cx="2567929" cy="38656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ЦЕНТРА</a:t>
            </a: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84027"/>
              </p:ext>
            </p:extLst>
          </p:nvPr>
        </p:nvGraphicFramePr>
        <p:xfrm>
          <a:off x="539750" y="2132856"/>
          <a:ext cx="8137525" cy="1152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323305" y="2348880"/>
            <a:ext cx="8281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altLang="ru-RU" sz="2400" b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2022903-7F5D-DA42-A3A0-F00A71DEFE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799606"/>
            <a:ext cx="3173616" cy="45091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35725" y="1633537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/>
              <a:t>Научный руководитель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4837" y="5874940"/>
            <a:ext cx="7954963" cy="585787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ФГБУН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ВолНЦ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РАН   ПРОТОКОЛ № 1-20 от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29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.01.2020 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414246" y="4706938"/>
            <a:ext cx="24062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err="1">
                <a:latin typeface="Arial" panose="020B0604020202020204" pitchFamily="34" charset="0"/>
              </a:rPr>
              <a:t>Шабунова</a:t>
            </a:r>
            <a:r>
              <a:rPr lang="ru-RU" altLang="ru-RU" sz="1400" dirty="0">
                <a:latin typeface="Arial" panose="020B0604020202020204" pitchFamily="34" charset="0"/>
              </a:rPr>
              <a:t> А.А., д</a:t>
            </a:r>
            <a:r>
              <a:rPr lang="ru-RU" sz="1400" dirty="0"/>
              <a:t>октор экономических наук, доцент, директор ФГБУН </a:t>
            </a:r>
            <a:r>
              <a:rPr lang="ru-RU" sz="1400" dirty="0" err="1"/>
              <a:t>ВолНЦ</a:t>
            </a:r>
            <a:r>
              <a:rPr lang="ru-RU" sz="1400" dirty="0"/>
              <a:t> РАН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200175" y="2348880"/>
            <a:ext cx="61926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/>
            <a:r>
              <a:rPr lang="ru-RU" altLang="ru-RU" sz="24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chemeClr val="bg1"/>
                </a:solidFill>
              </a:rPr>
              <a:t>Развитие экономики региона на основе укрепления его социокультурного потенциала</a:t>
            </a:r>
            <a:r>
              <a:rPr lang="ru-RU" altLang="ru-RU" sz="24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  <p:pic>
        <p:nvPicPr>
          <p:cNvPr id="1026" name="Picture 2" descr="http://sa.vscc.ac.ru/uploads/user_photo/3927d50adb-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299" y="1917298"/>
            <a:ext cx="2232025" cy="30291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499074"/>
              </p:ext>
            </p:extLst>
          </p:nvPr>
        </p:nvGraphicFramePr>
        <p:xfrm>
          <a:off x="611188" y="1843559"/>
          <a:ext cx="8064500" cy="20267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Основы построения научной карьеры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601368" y="4437112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138652"/>
              </p:ext>
            </p:extLst>
          </p:nvPr>
        </p:nvGraphicFramePr>
        <p:xfrm>
          <a:off x="611188" y="5013176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61069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экзаменов</a:t>
            </a: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427036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xmlns="" val="536471384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4. 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030197"/>
              </p:ext>
            </p:extLst>
          </p:nvPr>
        </p:nvGraphicFramePr>
        <p:xfrm>
          <a:off x="539750" y="1916113"/>
          <a:ext cx="8208962" cy="107562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5. 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39231"/>
              </p:ext>
            </p:extLst>
          </p:nvPr>
        </p:nvGraphicFramePr>
        <p:xfrm>
          <a:off x="539750" y="1916113"/>
          <a:ext cx="8208962" cy="97898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291845"/>
              </p:ext>
            </p:extLst>
          </p:nvPr>
        </p:nvGraphicFramePr>
        <p:xfrm>
          <a:off x="539750" y="1916113"/>
          <a:ext cx="8208962" cy="104329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340920"/>
              </p:ext>
            </p:extLst>
          </p:nvPr>
        </p:nvGraphicFramePr>
        <p:xfrm>
          <a:off x="251520" y="1939624"/>
          <a:ext cx="8640960" cy="167642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171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978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88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20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05001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24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Доклад на X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IX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Международной научно-практической конференции «Молодые ученые – экономике региона» (г. Вологда,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РАН, 1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.12.2018)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Стимулирование экономики малого города посредством социального проекта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сборнике,</a:t>
                      </a:r>
                    </a:p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диплом лауреата 2 степени 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312205"/>
              </p:ext>
            </p:extLst>
          </p:nvPr>
        </p:nvGraphicFramePr>
        <p:xfrm>
          <a:off x="539750" y="1772816"/>
          <a:ext cx="8208962" cy="1152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10821</TotalTime>
  <Words>493</Words>
  <Application>Microsoft Office PowerPoint</Application>
  <PresentationFormat>Экран (4:3)</PresentationFormat>
  <Paragraphs>142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236</cp:revision>
  <cp:lastPrinted>2017-04-27T05:29:32Z</cp:lastPrinted>
  <dcterms:created xsi:type="dcterms:W3CDTF">2013-09-13T10:47:31Z</dcterms:created>
  <dcterms:modified xsi:type="dcterms:W3CDTF">2020-10-09T06:08:03Z</dcterms:modified>
</cp:coreProperties>
</file>