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66" r:id="rId2"/>
    <p:sldId id="281" r:id="rId3"/>
    <p:sldId id="293" r:id="rId4"/>
    <p:sldId id="274" r:id="rId5"/>
    <p:sldId id="282" r:id="rId6"/>
    <p:sldId id="289" r:id="rId7"/>
    <p:sldId id="283" r:id="rId8"/>
    <p:sldId id="294" r:id="rId9"/>
    <p:sldId id="290" r:id="rId10"/>
    <p:sldId id="295" r:id="rId11"/>
    <p:sldId id="284" r:id="rId12"/>
    <p:sldId id="291" r:id="rId13"/>
    <p:sldId id="292" r:id="rId14"/>
    <p:sldId id="288" r:id="rId15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3" autoAdjust="0"/>
  </p:normalViewPr>
  <p:slideViewPr>
    <p:cSldViewPr>
      <p:cViewPr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E7599-32E7-454C-8941-EAEBD365D24C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BA0F4E-7EA3-4F1C-96D6-5B93C1C36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5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647990-6DC1-4933-8581-2CFA9A20EFB9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39AE9A-94CC-46D2-9398-6F94C0EF3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EA84-56B6-434D-ACE0-749E573190D7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65A0-B5CF-4AA9-89E5-758D63C63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93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F64F-255B-461C-ACAC-0291C1204E6B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79A4-990B-4B16-A0A5-CD6B3D74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33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022F-56A4-44D5-AFBC-4F6DC95373AB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6F69-DF0F-42A3-8835-4EDFA2C60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6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AD-F0E4-4306-8813-C816706C4320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C68248C-37E7-4B70-9122-C6DAFCA73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8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30CE0-C59C-4BA8-BF44-39F6E0652649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F6CE-86C5-4951-A604-6371F4259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0EFEB4-5721-42DF-A2A0-5FCF9B353617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BE96-99C1-4F76-A5A8-675513824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1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DDDC-F2D8-44EF-9E2F-3BCDEF6481B7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C388-7E3B-4B06-986D-4282BE1A8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BA9D-1CCB-4284-9C25-ECF72AC77164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1CE4A4-1EF5-412A-976F-226DB054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5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2BFC-97DF-4CF7-B072-D84DB7B429E8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77F6-32AB-4A66-A3EA-F8B1ACD68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0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C01828-611A-46F9-847E-A106D95612D8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4B1F24E-DA24-43ED-AFAE-4DEBC7698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FDFC2-71FF-4C69-BD52-F677C9B7EFAA}" type="datetimeFigureOut">
              <a:rPr lang="ru-RU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CA68246-7D49-4313-8F86-8A373991B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 rot="-1939735">
            <a:off x="454025" y="235585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аспиранта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altLang="ru-RU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Патракова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Сергеевна</a:t>
            </a:r>
            <a:endParaRPr lang="ru-RU" altLang="ru-RU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</a:t>
            </a:r>
            <a:endParaRPr lang="ru-RU" altLang="ru-RU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endParaRPr lang="ru-RU" altLang="ru-RU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38.06.01  Экономика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народным хозяйством</a:t>
            </a:r>
          </a:p>
        </p:txBody>
      </p:sp>
      <p:pic>
        <p:nvPicPr>
          <p:cNvPr id="1026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"/>
                    </a14:imgEffect>
                    <a14:imgEffect>
                      <a14:colorTemperature colorTemp="5900"/>
                    </a14:imgEffect>
                    <a14:imgEffect>
                      <a14:brightnessContrast bright="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7" y="1305060"/>
            <a:ext cx="2060768" cy="2747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30355"/>
              </p:ext>
            </p:extLst>
          </p:nvPr>
        </p:nvGraphicFramePr>
        <p:xfrm>
          <a:off x="539750" y="1628800"/>
          <a:ext cx="8137525" cy="49987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8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7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947">
                  <a:extLst>
                    <a:ext uri="{9D8B030D-6E8A-4147-A177-3AD203B41FA5}">
                      <a16:colId xmlns:a16="http://schemas.microsoft.com/office/drawing/2014/main" xmlns="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Всероссийская научно-практическая конференция молодых ученых «Закономерности развития региональных агропродовольственных систем». </a:t>
                      </a:r>
                      <a:r>
                        <a:rPr lang="ru-RU" sz="1200" b="0" dirty="0" err="1" smtClean="0">
                          <a:effectLst/>
                          <a:latin typeface="Times New Roman"/>
                          <a:ea typeface="Times New Roman"/>
                        </a:rPr>
                        <a:t>ИАгП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 РАН,  08.10.2019.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75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Проблемы реализации производственного потенциала сельского хозяйства регионов Европейского Севера России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 – дискуссия в ФГБУН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 02.06.20.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Сельские территории в экономическом пространстве региона (на материалах Вологодской области)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Выступление с докладом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 – дискуссия в ФГБУН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22.09.20.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Интеграционные процессы на Европейском Севере в ракурсе межрегиональных миграций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Выступление с докладом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дискуссия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ФГБУН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08.10.19.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75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Производственный потенциал сельского хозяйства регионов Европейского Севера России: оценка и выявление резервов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Выступление с докладом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дискуссия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ФГБУН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 при участии студентов кафедры экономической и социальной географии МГУ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03.02.20.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Сельская местность как элемент  опорного каркаса территории (на материалах Вологодской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области)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Выступление с докладом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 грантах, конкурсах, ОЛИМПИАДАХ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33202"/>
              </p:ext>
            </p:extLst>
          </p:nvPr>
        </p:nvGraphicFramePr>
        <p:xfrm>
          <a:off x="468313" y="1844824"/>
          <a:ext cx="8208962" cy="25283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2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Грант Президента Российской Федерации</a:t>
                      </a: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Механизмы управления пространственной интеграцией экономики регионов Европейского Севера России в контексте реализации Стратегии пространственного развития Российской Федерации на период до 2025 года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Исполнитель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Грант 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РФФИ</a:t>
                      </a:r>
                      <a:endParaRPr kumimoji="0"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Механизмы повышения роли сельских территорий в обеспечении сбалансированного пространственного развития северного региона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Исполнитель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/>
              <a:t>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775528"/>
              </p:ext>
            </p:extLst>
          </p:nvPr>
        </p:nvGraphicFramePr>
        <p:xfrm>
          <a:off x="539750" y="2230438"/>
          <a:ext cx="8137525" cy="23245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НИР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Оценка и механизмы повышения эффективности использования производственного потенциала регионов Европейского Севера в решении проблем Арктической зоны Российской Федерации (2019 г.).</a:t>
                      </a: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Исполнитель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8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Особенности трансформации и механизмы управления пространственным развитием Европейского Севера России (2020 г.).</a:t>
                      </a: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Исполнитель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Развитие и повышение эффективности использования потенциала сельских территорий в условиях реализации Стратегии пространственного развития Российской Федерации (2020 г.).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Исполнитель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ПРЕПОДАВАТЕЛЬСКАЯ ДЕЯТЕЛЬНОСТЬ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Патракова Светлана Сергеевна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2" t="10767" r="32740" b="2124"/>
          <a:stretch/>
        </p:blipFill>
        <p:spPr>
          <a:xfrm>
            <a:off x="728805" y="1609530"/>
            <a:ext cx="1908313" cy="2762498"/>
          </a:xfrm>
          <a:prstGeom prst="rect">
            <a:avLst/>
          </a:prstGeom>
        </p:spPr>
      </p:pic>
      <p:pic>
        <p:nvPicPr>
          <p:cNvPr id="5" name="Рисунок 4" descr="Сертификат Патракова Светлана Сергеевна.pdf - Adobe Reader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13681" r="16002" b="2125"/>
          <a:stretch/>
        </p:blipFill>
        <p:spPr>
          <a:xfrm>
            <a:off x="5832649" y="1772816"/>
            <a:ext cx="3260097" cy="2225554"/>
          </a:xfrm>
          <a:prstGeom prst="rect">
            <a:avLst/>
          </a:prstGeom>
        </p:spPr>
      </p:pic>
      <p:pic>
        <p:nvPicPr>
          <p:cNvPr id="7" name="Рисунок 6" descr="Патракова  Конкурс НИР 2019.pdf - Adobe Reader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767" r="16002" b="1905"/>
          <a:stretch/>
        </p:blipFill>
        <p:spPr>
          <a:xfrm>
            <a:off x="5832649" y="4566677"/>
            <a:ext cx="3171651" cy="2257847"/>
          </a:xfrm>
          <a:prstGeom prst="rect">
            <a:avLst/>
          </a:prstGeom>
        </p:spPr>
      </p:pic>
      <p:pic>
        <p:nvPicPr>
          <p:cNvPr id="8" name="Рисунок 7" descr="волнц мол уч.pdf - Adobe Reader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767" r="16002" b="4096"/>
          <a:stretch/>
        </p:blipFill>
        <p:spPr>
          <a:xfrm>
            <a:off x="88831" y="4480222"/>
            <a:ext cx="3278512" cy="2275357"/>
          </a:xfrm>
          <a:prstGeom prst="rect">
            <a:avLst/>
          </a:prstGeom>
        </p:spPr>
      </p:pic>
      <p:pic>
        <p:nvPicPr>
          <p:cNvPr id="9" name="Рисунок 8" descr="иагп.pdf - Adobe Reader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2" t="10767" r="34112" b="4096"/>
          <a:stretch/>
        </p:blipFill>
        <p:spPr>
          <a:xfrm>
            <a:off x="3540802" y="2860374"/>
            <a:ext cx="2133834" cy="3163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6659563" y="257651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692696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64300" y="1800225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900113" y="2560638"/>
            <a:ext cx="49672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«Механизм управления пространственным развитием региона (на примере регионов Европейского Севера России</a:t>
            </a:r>
            <a:r>
              <a:rPr lang="ru-RU" alt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altLang="ru-RU" sz="2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850" y="5672138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УЧЕНЫМ СОВЕТОМ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ВолНЦ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РАН   ПРОТОКОЛ № 11-19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ноября 2019 г.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228185" y="4706938"/>
            <a:ext cx="277611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Тамара Витальевна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Ускова</a:t>
            </a:r>
            <a:endParaRPr lang="ru-RU" altLang="ru-RU" sz="14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д.э.н., профессор, зам. директора по научной работе, зав. отделом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</a:t>
            </a:r>
          </a:p>
        </p:txBody>
      </p:sp>
      <p:pic>
        <p:nvPicPr>
          <p:cNvPr id="15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246856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63" y="2190207"/>
            <a:ext cx="1828800" cy="2480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3" name="TextBox 5"/>
          <p:cNvSpPr txBox="1">
            <a:spLocks noChangeArrowheads="1"/>
          </p:cNvSpPr>
          <p:nvPr/>
        </p:nvSpPr>
        <p:spPr bwMode="auto">
          <a:xfrm>
            <a:off x="581025" y="1484784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и зачетов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7891"/>
              </p:ext>
            </p:extLst>
          </p:nvPr>
        </p:nvGraphicFramePr>
        <p:xfrm>
          <a:off x="611188" y="1843559"/>
          <a:ext cx="8064500" cy="13380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теория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построения научно-публикационной карьеры</a:t>
                      </a: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Методология научных исследований</a:t>
                      </a: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(отлично)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</a:tr>
            </a:tbl>
          </a:graphicData>
        </a:graphic>
      </p:graphicFrame>
      <p:sp>
        <p:nvSpPr>
          <p:cNvPr id="16432" name="TextBox 5"/>
          <p:cNvSpPr txBox="1">
            <a:spLocks noChangeArrowheads="1"/>
          </p:cNvSpPr>
          <p:nvPr/>
        </p:nvSpPr>
        <p:spPr bwMode="auto">
          <a:xfrm>
            <a:off x="584540" y="3356992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практики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008960"/>
              </p:ext>
            </p:extLst>
          </p:nvPr>
        </p:nvGraphicFramePr>
        <p:xfrm>
          <a:off x="629104" y="3789040"/>
          <a:ext cx="8064500" cy="9953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кандидатских </a:t>
            </a:r>
            <a:r>
              <a:rPr lang="ru-RU" alt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alt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71509"/>
              </p:ext>
            </p:extLst>
          </p:nvPr>
        </p:nvGraphicFramePr>
        <p:xfrm>
          <a:off x="611188" y="1773238"/>
          <a:ext cx="8064500" cy="1815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7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8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14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и философия науки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(отлично)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Иностранный язык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(отлично)</a:t>
                      </a: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3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>
                    <a16:rowId xmlns:a16="http://schemas.microsoft.com/office/drawing/2014/main" xmlns="" val="536471384"/>
                  </a:ext>
                </a:extLst>
              </a:tr>
            </a:tbl>
          </a:graphicData>
        </a:graphic>
      </p:graphicFrame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4050" y="1146175"/>
            <a:ext cx="7734300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Web of Science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Scopus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08175"/>
              </p:ext>
            </p:extLst>
          </p:nvPr>
        </p:nvGraphicFramePr>
        <p:xfrm>
          <a:off x="654050" y="1916113"/>
          <a:ext cx="7734300" cy="23764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2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7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6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43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3618749344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4050" y="1146175"/>
            <a:ext cx="7734300" cy="5842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ИЗДАНИЯ, ВХОДЯЩИХ В ПЕРЕЧЕНЬ ВАК, МОНОГРАФИИ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29309"/>
              </p:ext>
            </p:extLst>
          </p:nvPr>
        </p:nvGraphicFramePr>
        <p:xfrm>
          <a:off x="654050" y="1916113"/>
          <a:ext cx="7734300" cy="28348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2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0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9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Статья ВАК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Патракова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С.С. Социально-экономические условия и территориальные особенности развития сельского хозяйства Вологодской области // Научный журнал НИУ ИТМО. Серия: Экономика и экологический менеджмент. 2019. № 4. С.91-110.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Статья ВАК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Кожевников С.А.,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Патракова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С.С. Интеграционные процессы на Европейском Севере в ракурсе межрегиональных миграций населения // Проблемы развития территории. 2020. № 5 (109). С. 134–150. DOI: 10.15838/ptd.2020.5.109.9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Кожевников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87264"/>
              </p:ext>
            </p:extLst>
          </p:nvPr>
        </p:nvGraphicFramePr>
        <p:xfrm>
          <a:off x="539751" y="1772816"/>
          <a:ext cx="8208962" cy="403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0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9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Статья РИНЦ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Патракова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С.С. Функционирование аграрного сектора Вологодской области в оценках руководителей сельскохозяйственных организаций // Социальное пространство. 2020. Т. 6. № 2. DOI: 10.15838/sa.2020.2.24.2 URL: http://socialarea-journal.ru/article/28569</a:t>
                      </a: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3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Статья РИНЦ</a:t>
                      </a:r>
                    </a:p>
                    <a:p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Патракова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С.С. Оценка производственного потенциала сельского хозяйства Европейского Севера России  // Экономический журнал. 2019. №2 (54). С. 35-49.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Статья РИНЦ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Патракова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С.С. Сельская местность как элемент опорного каркаса территории // Вопросы территориального развития. 2020. Т. 8. № 1. DOI: 10.15838/tdi.2020.1.51.1 URL: http://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vtr.isert-ran.ru/article/28471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Статья РИНЦ</a:t>
                      </a:r>
                    </a:p>
                    <a:p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Патракова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С.С. Ресурсные возможности сельского хозяйства Вологодской области в обеспечении продовольствием Европейского Севера России // Агрозоотехника. 2019. №4. С. 78-83.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Тезисы в сборнике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конференции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Патракова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С.С. Сельские территории в пространственном развитии Европейского Севера России // Север и Арктика в новой парадигме мирового развития.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Лузинские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чтения – 2020: Материалы X Международной научно-практической конференции/ Под общей редакцией С. А.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Березикова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 Р. В.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Бадылевича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и Л. А. Рябовой – Апатиты: Изд-во ФИЦ КНЦ РАН, 2020. С. 78-79.</a:t>
                      </a: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456182"/>
              </p:ext>
            </p:extLst>
          </p:nvPr>
        </p:nvGraphicFramePr>
        <p:xfrm>
          <a:off x="541306" y="1556792"/>
          <a:ext cx="8208962" cy="47675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0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3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Тезисы в сборнике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конференции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Патракова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С.С. Проблемы реализации производственного потенциала сельского хозяйства регионов Европейского Севера России // Закономерности развития региональных агропродовольственных систем: материалы Всероссийской конференции молодых ученых. Саратов: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ИАгП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РАН, 2019.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С. 76-81.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Тезисы в сборнике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конференции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Патракова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С.С. Результаты пространственной трансформации сельских территорий Севера России // Молодые исследователи – регионам : материалы Международной научной конференции : в 3 т. / Министерство науки и высшего образования Российской Федерации, Правительство Вологодской области, Вологодский государственный университет, Северо-Западный институт (филиал) Университета им. О. Е.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Кутафина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(МГЮА) [и др.]. Вологда :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ВоГУ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 2020.  Т. 2.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С. 127-128.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Научно-аналитическое издание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Национальные проекты 2019-2024 гг.: анализ и ключевые риски их реализации. Экономический блок: науч.-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изд. / кол. авт.; под науч. рук. В.А. Ильина, Т.В.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Усковой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Вологда: ФГБУН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ВолНЦ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РАН, 2019. 93 с.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Ильин В.А.,</a:t>
                      </a:r>
                    </a:p>
                    <a:p>
                      <a:r>
                        <a:rPr kumimoji="0" lang="ru-RU" sz="1200" u="non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Ускова</a:t>
                      </a:r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Т.В</a:t>
                      </a:r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</a:t>
                      </a:r>
                    </a:p>
                    <a:p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u="non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Шабунова</a:t>
                      </a:r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А.А</a:t>
                      </a:r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</a:t>
                      </a:r>
                    </a:p>
                    <a:p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Кожевников С.А.,</a:t>
                      </a:r>
                    </a:p>
                    <a:p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Ворошилов Н.В.,</a:t>
                      </a:r>
                    </a:p>
                    <a:p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u="non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Патракова</a:t>
                      </a:r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С.С.,</a:t>
                      </a:r>
                    </a:p>
                    <a:p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u="non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Секушина</a:t>
                      </a:r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И.А.,</a:t>
                      </a:r>
                    </a:p>
                    <a:p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Лебедева М.А.,</a:t>
                      </a:r>
                    </a:p>
                    <a:p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u="non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Базаев</a:t>
                      </a:r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Н.Д</a:t>
                      </a:r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</a:t>
                      </a:r>
                    </a:p>
                    <a:p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Широкова Е.Ю.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2168678181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01666"/>
              </p:ext>
            </p:extLst>
          </p:nvPr>
        </p:nvGraphicFramePr>
        <p:xfrm>
          <a:off x="539750" y="1628800"/>
          <a:ext cx="8137524" cy="41757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8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2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0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26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2881">
                  <a:extLst>
                    <a:ext uri="{9D8B030D-6E8A-4147-A177-3AD203B41FA5}">
                      <a16:colId xmlns:a16="http://schemas.microsoft.com/office/drawing/2014/main" xmlns="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V Международная научно-практическая интернет-конференция «Глобальные вызовы и региональное развитие в зеркале социологических измерений». ФГБУН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ВолНЦ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РАН, 3-27.03.2020.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Сельская местность в концепции центр-периферийного устройства пространства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конференция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 Научно-практическая интернет-конференция «Проблемы экономического роста и устойчивого развития территорий». ФГБУН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РАН, 18-22.05.20.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Перспективы развития экспорта и обеспечения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импортозамещения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в сельском хозяйстве Вологодской области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конференция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X Международная научно-практическая конференция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«Север и Арктика в новой парадигме мирового развития.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Лузинские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чтения - 2020».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ФИЦ КНЦ РАН,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09-11.04.20.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Сельские территории в пространственном развитии Европейского Севера России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конференция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22-я международная научная конференция «Молодые исследователи – регионам». ФГБОУ ВО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ВоГУ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13-23.04.20.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Результаты пространственной трансформации сельских территорий Севера России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конференция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10557</TotalTime>
  <Words>1372</Words>
  <Application>Microsoft Office PowerPoint</Application>
  <PresentationFormat>Экран (4:3)</PresentationFormat>
  <Paragraphs>229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Светлана С. Патракова</cp:lastModifiedBy>
  <cp:revision>192</cp:revision>
  <cp:lastPrinted>2017-04-27T05:29:32Z</cp:lastPrinted>
  <dcterms:created xsi:type="dcterms:W3CDTF">2013-09-13T10:47:31Z</dcterms:created>
  <dcterms:modified xsi:type="dcterms:W3CDTF">2020-10-12T04:53:47Z</dcterms:modified>
</cp:coreProperties>
</file>