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95" r:id="rId10"/>
    <p:sldId id="291" r:id="rId11"/>
    <p:sldId id="292" r:id="rId12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Сидоров Максим Андреевич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2019-2022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FCA590-97F1-4992-AFC3-FA9D497F59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31" y="1406525"/>
            <a:ext cx="2133600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31A3E97-CFA4-43B6-B03B-21636104D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91184"/>
              </p:ext>
            </p:extLst>
          </p:nvPr>
        </p:nvGraphicFramePr>
        <p:xfrm>
          <a:off x="539749" y="3635044"/>
          <a:ext cx="8137525" cy="19797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6">
                  <a:extLst>
                    <a:ext uri="{9D8B030D-6E8A-4147-A177-3AD203B41FA5}">
                      <a16:colId xmlns:a16="http://schemas.microsoft.com/office/drawing/2014/main" val="2345644953"/>
                    </a:ext>
                  </a:extLst>
                </a:gridCol>
                <a:gridCol w="5184577">
                  <a:extLst>
                    <a:ext uri="{9D8B030D-6E8A-4147-A177-3AD203B41FA5}">
                      <a16:colId xmlns:a16="http://schemas.microsoft.com/office/drawing/2014/main" val="3780233489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val="592331582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336281921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Развитие методологии управления региональной экономикой при ее структурной перестройке для обеспечения сбалансированного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253737506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Грант РФФИ 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Анализ и прогнозирование социально-экономического развития региона с использованием динамической межотраслевой модели 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19779468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ИНСТИТУТА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66920"/>
              </p:ext>
            </p:extLst>
          </p:nvPr>
        </p:nvGraphicFramePr>
        <p:xfrm>
          <a:off x="539750" y="2230438"/>
          <a:ext cx="8137525" cy="2673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Стимулирование межрегиональной производственной кооперации для обеспечения сбалансированного социально-экономического развития регионов</a:t>
                      </a: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Грант президента «Межрегиональные цепочки добавленной стоимости: анализ, моделирование и проектирование»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  <a:p>
                      <a:pPr algn="ctr"/>
                      <a:endParaRPr kumimoji="0" lang="ru-RU" sz="1400" kern="1200" dirty="0">
                        <a:solidFill>
                          <a:schemeClr val="dk1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Грант РФФИ «Моделирование и проектирование межрегиональных цепочек добавленной стоимости на основе методологии межотраслевого баланса»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Исполнитель</a:t>
                      </a: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«Межрегиональная производственная кооперация как фактор развития региональных социально-экономических систем»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ВолНЦ РАН   ПРОТОКОЛ № 10-18 от 29 ноября 2019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Ученая степень, ученое звание, должность, Ф.И.О.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0" name="Picture 2" descr="Z:\Сидоров М.А\Аспирантура\портфолио\a5794e4227-luk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672" y="2072487"/>
            <a:ext cx="2245987" cy="267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0EB10CCF-7510-49D3-B660-BB63BEF4B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518134"/>
              </p:ext>
            </p:extLst>
          </p:nvPr>
        </p:nvGraphicFramePr>
        <p:xfrm>
          <a:off x="574108" y="3429000"/>
          <a:ext cx="8064500" cy="12986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7E041B6C-31C1-4B0B-B684-EB8B9DBD8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0609"/>
              </p:ext>
            </p:extLst>
          </p:nvPr>
        </p:nvGraphicFramePr>
        <p:xfrm>
          <a:off x="574108" y="2420888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1447539908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1843697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15421637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291270032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Основы построения публикационной карьеры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830238998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325780025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294495828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99535"/>
              </p:ext>
            </p:extLst>
          </p:nvPr>
        </p:nvGraphicFramePr>
        <p:xfrm>
          <a:off x="574108" y="1422345"/>
          <a:ext cx="8064500" cy="1338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Научно 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экзаменов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93657"/>
              </p:ext>
            </p:extLst>
          </p:nvPr>
        </p:nvGraphicFramePr>
        <p:xfrm>
          <a:off x="611188" y="1773238"/>
          <a:ext cx="8064500" cy="122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04DB95A-77FC-478D-88F1-2C7EF8E5D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7628"/>
              </p:ext>
            </p:extLst>
          </p:nvPr>
        </p:nvGraphicFramePr>
        <p:xfrm>
          <a:off x="539552" y="3489245"/>
          <a:ext cx="8209160" cy="1855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233">
                  <a:extLst>
                    <a:ext uri="{9D8B030D-6E8A-4147-A177-3AD203B41FA5}">
                      <a16:colId xmlns:a16="http://schemas.microsoft.com/office/drawing/2014/main" val="32750129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val="93424060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699342578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val="3039575297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3448803489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Структурные изменения экономики: поиск отраслевых драйверов роста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Леонидова Е.Г., Сидоров М.А. Структурные изменения экономики: поиск отраслевых драйверов роста. Экономические и социальные перемены: факты, тенденции, прогноз. 2019. №6. С. 166-181.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Е.Г. Леонидова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389475453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4. 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20573"/>
              </p:ext>
            </p:extLst>
          </p:nvPr>
        </p:nvGraphicFramePr>
        <p:xfrm>
          <a:off x="539552" y="1916113"/>
          <a:ext cx="8209160" cy="20693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Стимулирование внутреннего спроса как фактора экономического роста (на примере сферы внутреннего туризма)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Стимулирование внутреннего спроса как фактора экономического роста (на примере сферы внутреннего туризма) [Текст] / Е.В. Лукин, Е.Г. Леонидова М.А. Сидоров / Экономические и социальные перемены: факты, тенденции, прогноз. 2018. №4. – С.53-56.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Е.В. Лукин, Е.Г. Леонидова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5. 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073556"/>
              </p:ext>
            </p:extLst>
          </p:nvPr>
        </p:nvGraphicFramePr>
        <p:xfrm>
          <a:off x="539750" y="1916113"/>
          <a:ext cx="8208962" cy="3202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Территориальное развитие на основе стимулирования российской электронной промышленности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Сидоров М.А. Территориальное развитие на основе стимулирования российской электронной промышленности // Проблемы развития территории. 2020. № 3 (107). С. 27–44.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Удлинение цепочек создания стоимости как инструмент развития экономики регионов (на примере Вологодской области)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Т.В. Ускова, Е.В. Лукин, М.А. Сидоров. Удлинение цепочек создания стоимости как инструмент развития экономики регионов (на примере Вологодской области) // Регион: экономика и социология. 2020. №4. </a:t>
                      </a: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Т.В. Ускова, Е.В. Лукин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702053"/>
              </p:ext>
            </p:extLst>
          </p:nvPr>
        </p:nvGraphicFramePr>
        <p:xfrm>
          <a:off x="539750" y="1916113"/>
          <a:ext cx="8208962" cy="3944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Стимулирование роста фонда оплаты труда на основе развития отраслей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Сидоров М.А., Румянцев Н.М. Стимулирование роста фонда оплаты труда на основе развития отраслей экономики // Экономика. Социология. Право. 2020. № 2. С. 42-51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Румянцев Н.М.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Об экономическом развитии территорий на основе стимулирования межрегиональной производственной кооперации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Сидоров М.А. Об экономическом развитии территорий на основе стимулирования межрегиональной производственной кооперации // Вестник Владивостокского государственного университета экономики и сервиса. 2020. №2.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О роли цепочек добавленной стоимости в развитии российской экономики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Segoe UI Light" pitchFamily="34" charset="0"/>
                          <a:cs typeface="Segoe UI Light" pitchFamily="34" charset="0"/>
                        </a:rPr>
                        <a:t>Сидоров М.А. О роли цепочек добавленной стоимости в развитии российской экономики // Экономический журнал. 2019. №4(56). С. 74-88.</a:t>
                      </a:r>
                      <a:r>
                        <a:rPr lang="ru-RU" sz="1400" b="1" dirty="0">
                          <a:solidFill>
                            <a:srgbClr val="3627A9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099212"/>
              </p:ext>
            </p:extLst>
          </p:nvPr>
        </p:nvGraphicFramePr>
        <p:xfrm>
          <a:off x="539750" y="2230438"/>
          <a:ext cx="8137525" cy="33528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8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Семинар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Система оперативного мониторинга социально-экономической динамики региона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Очно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Семинар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К вопросу о роли цепочек добавленной стоимости в развитии российской экономики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Международная научно-практическая конференция «Молодые ученые – экономике региона», г. Вологда, </a:t>
                      </a:r>
                      <a:r>
                        <a:rPr lang="ru-RU" altLang="ru-RU" sz="1400" dirty="0" err="1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ВолНЦ</a:t>
                      </a:r>
                      <a:r>
                        <a:rPr lang="ru-RU" alt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 РАН, 12 декабря 2019 г.</a:t>
                      </a:r>
                      <a:endParaRPr lang="ru-RU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Особенности формирования региональных межотраслевых балансовых моделей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85540"/>
              </p:ext>
            </p:extLst>
          </p:nvPr>
        </p:nvGraphicFramePr>
        <p:xfrm>
          <a:off x="539750" y="2230438"/>
          <a:ext cx="8137525" cy="3261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8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IV Международная научная интернет-конференция «Проблемы и перспективы развития научно-технологического пространства», г. Вологда,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ВолНЦ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 РАН, 15-19 июня 2020 г. 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Отечественный и зарубежный опыт регулирования межрегиональной производственной кооперации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Заочно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Segoe UI Light" pitchFamily="34" charset="0"/>
                          <a:cs typeface="Segoe UI Light" pitchFamily="34" charset="0"/>
                        </a:rPr>
                        <a:t>XXVII Международная научная конференция студентов, аспирантов и молодых учёных «Ломоносов», Москва, МГУ, 13-17 апреля 2020</a:t>
                      </a:r>
                      <a:endParaRPr lang="ru-RU" altLang="ru-RU" sz="1400" dirty="0">
                        <a:solidFill>
                          <a:srgbClr val="000000"/>
                        </a:solidFill>
                        <a:latin typeface="Segoe UI Light" pitchFamily="34" charset="0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Мониторинг экономической динамики региона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latin typeface="Segoe UI Light" pitchFamily="34" charset="0"/>
                          <a:ea typeface="+mn-ea"/>
                          <a:cs typeface="Segoe UI Light" pitchFamily="34" charset="0"/>
                        </a:rPr>
                        <a:t>Заочно</a:t>
                      </a:r>
                    </a:p>
                    <a:p>
                      <a:endParaRPr kumimoji="0" lang="ru-RU" sz="1400" kern="1200" dirty="0">
                        <a:solidFill>
                          <a:srgbClr val="000000"/>
                        </a:solidFill>
                        <a:latin typeface="Segoe UI Light" pitchFamily="34" charset="0"/>
                        <a:ea typeface="+mn-ea"/>
                        <a:cs typeface="Segoe UI Light" pitchFamily="34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07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10568</TotalTime>
  <Words>1052</Words>
  <Application>Microsoft Office PowerPoint</Application>
  <PresentationFormat>Экран (4:3)</PresentationFormat>
  <Paragraphs>186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Franklin Gothic Medium</vt:lpstr>
      <vt:lpstr>Segoe UI Light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Максим Андреевич Сидоров</cp:lastModifiedBy>
  <cp:revision>185</cp:revision>
  <cp:lastPrinted>2017-04-27T05:29:32Z</cp:lastPrinted>
  <dcterms:created xsi:type="dcterms:W3CDTF">2013-09-13T10:47:31Z</dcterms:created>
  <dcterms:modified xsi:type="dcterms:W3CDTF">2020-10-09T12:18:43Z</dcterms:modified>
</cp:coreProperties>
</file>