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66" r:id="rId2"/>
    <p:sldId id="281" r:id="rId3"/>
    <p:sldId id="293" r:id="rId4"/>
    <p:sldId id="274" r:id="rId5"/>
    <p:sldId id="282" r:id="rId6"/>
    <p:sldId id="289" r:id="rId7"/>
    <p:sldId id="283" r:id="rId8"/>
    <p:sldId id="294" r:id="rId9"/>
    <p:sldId id="296" r:id="rId10"/>
    <p:sldId id="297" r:id="rId11"/>
    <p:sldId id="298" r:id="rId12"/>
    <p:sldId id="290" r:id="rId13"/>
    <p:sldId id="295" r:id="rId14"/>
    <p:sldId id="291" r:id="rId15"/>
    <p:sldId id="299" r:id="rId16"/>
    <p:sldId id="292" r:id="rId17"/>
    <p:sldId id="288" r:id="rId18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E7599-32E7-454C-8941-EAEBD365D24C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BA0F4E-7EA3-4F1C-96D6-5B93C1C36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5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647990-6DC1-4933-8581-2CFA9A20EFB9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9AE9A-94CC-46D2-9398-6F94C0EF3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EA84-56B6-434D-ACE0-749E573190D7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5A0-B5CF-4AA9-89E5-758D63C63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9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F64F-255B-461C-ACAC-0291C1204E6B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79A4-990B-4B16-A0A5-CD6B3D74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022F-56A4-44D5-AFBC-4F6DC95373AB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F69-DF0F-42A3-8835-4EDFA2C6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6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AD-F0E4-4306-8813-C816706C4320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C68248C-37E7-4B70-9122-C6DAFCA73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8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30CE0-C59C-4BA8-BF44-39F6E0652649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F6CE-86C5-4951-A604-6371F425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0EFEB4-5721-42DF-A2A0-5FCF9B353617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E96-99C1-4F76-A5A8-675513824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DDC-F2D8-44EF-9E2F-3BCDEF6481B7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388-7E3B-4B06-986D-4282BE1A8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BA9D-1CCB-4284-9C25-ECF72AC77164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E4A4-1EF5-412A-976F-226DB054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BFC-97DF-4CF7-B072-D84DB7B429E8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77F6-32AB-4A66-A3EA-F8B1ACD68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01828-611A-46F9-847E-A106D95612D8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4B1F24E-DA24-43ED-AFAE-4DEBC7698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DFC2-71FF-4C69-BD52-F677C9B7EFAA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A68246-7D49-4313-8F86-8A373991B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925" y="1196975"/>
            <a:ext cx="2411413" cy="2952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 rot="-1939735">
            <a:off x="454025" y="235585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Arial" panose="020B0604020202020204" pitchFamily="34" charset="0"/>
              </a:rPr>
              <a:t>ФОТО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Широкова Елена Юрьевна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 гг.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en-US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38.06.01 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народным хозяйством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vscc.ac.ru/uploads/user_photo/cdc88f9459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1" y="1196975"/>
            <a:ext cx="2417281" cy="29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45447"/>
              </p:ext>
            </p:extLst>
          </p:nvPr>
        </p:nvGraphicFramePr>
        <p:xfrm>
          <a:off x="539750" y="1916113"/>
          <a:ext cx="8208962" cy="45846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.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Широкова Е.Ю. Внешняя торговля услугами: динамика и перспективы реализации нацпроекта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Широкова Е.Ю. Внешняя торговля услугами: динамика и перспективы реализации нацпроекта // Актуальные проблемы экономики и менеджмента. 2020. № 2 (26). С. 143–148.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вопросу об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импортозамещении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России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Широкова, Е.Ю. К вопросу об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импортозамещении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России / Е.Ю. Широкова // Проблемы экономического роста и устойчивого развития территорий : материалы IV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науч.-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интернет-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г. Вологда, 15-17 мая 2019 года. - Вологда :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ВолНЦ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РАН, 2019. - С. 245-247.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РИНЦ (сборник конференции).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kumimoji="0" lang="ru-RU" sz="1400" kern="1200" dirty="0">
                        <a:solidFill>
                          <a:schemeClr val="dk1"/>
                        </a:solidFill>
                        <a:latin typeface="Segoe UI Light" pitchFamily="34" charset="0"/>
                        <a:ea typeface="+mn-ea"/>
                        <a:cs typeface="Segoe UI Light" pitchFamily="34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Национальные проекты 2019-2024 гг.: анализ и ключевые риски их реализации. Экономический блок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Национальные проекты 2019-2024 гг.: анализ и ключевые риски их реализации. Экономический блок : науч.-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справоч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издание / В.А. Ильин, Т.В.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Ускова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А.А.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Шабунова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С.А. Кожевников, Н.В. Ворошилов, С.С.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Патракова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И.А.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Секушина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М.А. Лебедева , Н.Д.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Базаев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Е.Ю. Широкова. - Вологда :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ВолНЦ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РАН, 2019. - 93 с.	РИНЦ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kumimoji="0" lang="ru-RU" sz="1400" kern="1200" dirty="0">
                        <a:solidFill>
                          <a:schemeClr val="dk1"/>
                        </a:solidFill>
                        <a:latin typeface="Segoe UI Light" pitchFamily="34" charset="0"/>
                        <a:ea typeface="+mn-ea"/>
                        <a:cs typeface="Segoe UI Light" pitchFamily="34" charset="0"/>
                      </a:endParaRPr>
                    </a:p>
                  </a:txBody>
                  <a:tcPr marL="91436" marR="91436" marT="45734" marB="45734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21732"/>
              </p:ext>
            </p:extLst>
          </p:nvPr>
        </p:nvGraphicFramePr>
        <p:xfrm>
          <a:off x="539750" y="1916113"/>
          <a:ext cx="8208962" cy="2054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.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Внутренний и внешний региональные рынки услуг на примере Северо-Западного федерального округа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Широкова Е.Ю. Внутренний и внешний региональные рынки услуг на примере Северо-Западного федерального округа // Молодые ученые – экономике региона: мат-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лы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XIX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науч.-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участием, г. Вологда, 13 декабря 2019 г. – Вологда : ФГБУН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ВолНЦ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РАН, 2020. – 364 с. РИНЦ (сборник конференции).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42028"/>
              </p:ext>
            </p:extLst>
          </p:nvPr>
        </p:nvGraphicFramePr>
        <p:xfrm>
          <a:off x="539750" y="2230438"/>
          <a:ext cx="8137525" cy="40423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5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7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58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</a:t>
                      </a:r>
                      <a:endParaRPr kumimoji="0" lang="ru-RU" sz="12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Проблемы внешней торговли регионов России</a:t>
                      </a:r>
                      <a:endParaRPr kumimoji="0" lang="ru-RU" sz="12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Очный доклад</a:t>
                      </a:r>
                      <a:endParaRPr kumimoji="0" lang="ru-RU" sz="12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</a:t>
                      </a:r>
                      <a:endParaRPr kumimoji="0" lang="ru-RU" sz="12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Влияние внешнеторговой деятельности на развитие региональных систем</a:t>
                      </a:r>
                      <a:endParaRPr kumimoji="0" lang="ru-RU" sz="12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Очный доклад</a:t>
                      </a:r>
                      <a:endParaRPr kumimoji="0" lang="ru-RU" sz="12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XIX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Всероссийская научно-практическая конференция с международным участием Молодые ученые – экономике региона 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Внутренний и внешний региональные рынки услуг на примере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Северо-Западного федерального округа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Очный доклад</a:t>
                      </a:r>
                      <a:endParaRPr kumimoji="0" lang="ru-RU" sz="12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 международная научно-практическая интернет-конференции «ПРОБЛЕМЫ ЭКОНОМИЧЕСКОГО РОСТА И УСТОЙЧИВОГО РАЗВИТИЯ ТЕРРИТОРИЙ»</a:t>
                      </a:r>
                      <a:endParaRPr kumimoji="0" lang="ru-RU" sz="12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Влияние </a:t>
                      </a:r>
                      <a:r>
                        <a:rPr kumimoji="0" lang="ru-RU" sz="12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коронавируса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внешнюю торговлю макрорегиона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Заочный доклад</a:t>
                      </a:r>
                      <a:endParaRPr kumimoji="0" lang="ru-RU" sz="12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024716"/>
              </p:ext>
            </p:extLst>
          </p:nvPr>
        </p:nvGraphicFramePr>
        <p:xfrm>
          <a:off x="539750" y="1916832"/>
          <a:ext cx="8137525" cy="44196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5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7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58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Международная научно-практическая интернет-конференция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"Проблемы экономического роста и устойчивого развития территорий"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вопросу об </a:t>
                      </a:r>
                      <a:r>
                        <a:rPr kumimoji="0" lang="ru-RU" sz="14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импортозамещении</a:t>
                      </a:r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России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Заочно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научно-практическая интернет-конференция "Проблемы экономического роста и устойчивого развития территорий"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тенденции экономической динамики региона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Заочно</a:t>
                      </a:r>
                    </a:p>
                  </a:txBody>
                  <a:tcPr marL="91444" marR="91444" marT="45717" marB="45717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научная интернет-конференция «Проблемы и перспективы развития научно-технологического пространства»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Тенденции технологического развития промышленности СЗФО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Заочно</a:t>
                      </a: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44597"/>
              </p:ext>
            </p:extLst>
          </p:nvPr>
        </p:nvGraphicFramePr>
        <p:xfrm>
          <a:off x="539750" y="2230438"/>
          <a:ext cx="8137525" cy="26360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методологии управления региональной экономикой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ее структурной перестройке для обеспечения сбалансированного развития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Активизация внешнеторговой деятельности региона в контексте его сбалансированного развития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Исполнитель</a:t>
                      </a:r>
                    </a:p>
                    <a:p>
                      <a:pPr algn="ctr"/>
                      <a:endParaRPr kumimoji="0" lang="ru-RU" sz="1400" kern="1200" dirty="0">
                        <a:solidFill>
                          <a:schemeClr val="dk1"/>
                        </a:solidFill>
                        <a:latin typeface="Segoe UI Light" pitchFamily="34" charset="0"/>
                        <a:ea typeface="+mn-ea"/>
                        <a:cs typeface="Segoe UI Light" pitchFamily="34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Segoe UI Light" pitchFamily="34" charset="0"/>
                        <a:ea typeface="+mn-ea"/>
                        <a:cs typeface="Segoe UI Light" pitchFamily="34" charset="0"/>
                      </a:endParaRPr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63363"/>
              </p:ext>
            </p:extLst>
          </p:nvPr>
        </p:nvGraphicFramePr>
        <p:xfrm>
          <a:off x="539750" y="2230438"/>
          <a:ext cx="8208962" cy="19421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2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и прогнозирование социально-экономического развития региона с использованием динамической межотраслевой модели</a:t>
                      </a:r>
                    </a:p>
                    <a:p>
                      <a:r>
                        <a:rPr kumimoji="0" lang="ru-RU" sz="1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Грант РФФИ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20-010-00643 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ПРЕПОДАВАТЕЛЬСКАЯ ДЕЯТЕЛЬНОСТЬ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403172" cy="491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24" y="1628800"/>
            <a:ext cx="305455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295273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1788847" cy="253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1737567" cy="24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464300" y="2136775"/>
            <a:ext cx="2232025" cy="25876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4300" y="1800225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900113" y="2560638"/>
            <a:ext cx="49672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«Методический инструментарий управления экономикой региона на основе развития высокотехнологичного </a:t>
            </a:r>
            <a:r>
              <a:rPr lang="ru-RU" altLang="ru-RU" sz="2000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экспортоориентированного</a:t>
            </a:r>
            <a:r>
              <a:rPr lang="ru-RU" alt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сектора»</a:t>
            </a:r>
            <a:endParaRPr lang="ru-RU" alt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850" y="5672138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ВолНЦ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РАН   ПРОТОКОЛ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11-19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__от 27 ноября 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392863" y="4706938"/>
            <a:ext cx="2376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Д.э.н., профессор, зам. директора по научной работе, УСКОВА ТАМАРА ВИТАЛЬЕВНА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pic>
        <p:nvPicPr>
          <p:cNvPr id="15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 descr="http://www.vscc.ac.ru/uploads/activity_image/2016/01/midi/27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48" y="2105596"/>
            <a:ext cx="1746365" cy="26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581025" y="1484784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зачетов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30894"/>
              </p:ext>
            </p:extLst>
          </p:nvPr>
        </p:nvGraphicFramePr>
        <p:xfrm>
          <a:off x="611188" y="1843559"/>
          <a:ext cx="8064500" cy="13380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теория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 исследовательская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</a:tr>
            </a:tbl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0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</a:t>
            </a:r>
            <a:r>
              <a:rPr lang="ru-RU" alt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93657"/>
              </p:ext>
            </p:extLst>
          </p:nvPr>
        </p:nvGraphicFramePr>
        <p:xfrm>
          <a:off x="611188" y="1773238"/>
          <a:ext cx="8064500" cy="12223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14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Web of Science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Scopus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234939"/>
              </p:ext>
            </p:extLst>
          </p:nvPr>
        </p:nvGraphicFramePr>
        <p:xfrm>
          <a:off x="539750" y="1916113"/>
          <a:ext cx="8208962" cy="10756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43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28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354769"/>
              </p:ext>
            </p:extLst>
          </p:nvPr>
        </p:nvGraphicFramePr>
        <p:xfrm>
          <a:off x="539750" y="1916113"/>
          <a:ext cx="8208962" cy="32967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8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Факторы экономического роста регионов Северо-Западного федерального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Широкова Е.Ю. Факторы экономического роста регионов Северо-Западного федерального округа // Вестник Самарского государственного экономического университета. 2020. № 7 (189). С. 40–51. DOI: 10.46554/1993-0453-2020-7-189-40-51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1400" dirty="0" smtClean="0">
                        <a:latin typeface="Segoe UI Light" pitchFamily="34" charset="0"/>
                        <a:cs typeface="Segoe UI Light" pitchFamily="34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Segoe UI Light" pitchFamily="34" charset="0"/>
                        <a:cs typeface="Segoe UI Light" pitchFamily="34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54575"/>
              </p:ext>
            </p:extLst>
          </p:nvPr>
        </p:nvGraphicFramePr>
        <p:xfrm>
          <a:off x="539750" y="1916113"/>
          <a:ext cx="8208962" cy="47980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условий внешней торговли России и ее регионов в 2014-2017 гг.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Широкова Е.Ю. Изменение условий внешней торговли России и ее регионов в 2014-2017 гг. // Вектор экономики. 2018. № 12 [Электронный ресурс]. URL: http://www.vectoreconomy.ru/images/publications/2018/12/regionaleconomy/Shirokova.pdf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региональной экспортной деятельности (кейсы регионов-лидеров по росту экспортной квоты)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Широкова Е.Ю. Поддержка региональной экспортной деятельности (кейсы регионов-лидеров по росту экспортной квоты) // Научный вестник Южного института менеджмента. 2019. №1. С. 39-52. https://doi.org/10.31775/2305-3100-2019-1-39-52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Влияние санкций на внешнюю торговлю России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Широкова Е.Ю. Влияние санкций на внешнюю торговлю России // Научный вестник Южного института менеджмента. 2019. №1. С. 87-94. https://doi.org/10.31775/2305-3100-2019-1-87-94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216867818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41173"/>
              </p:ext>
            </p:extLst>
          </p:nvPr>
        </p:nvGraphicFramePr>
        <p:xfrm>
          <a:off x="539750" y="1916113"/>
          <a:ext cx="8208962" cy="45846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4.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вопросу о трансформации структуры внешней торговли России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Широкова Е.Ю. К вопросу о трансформации структуры внешней торговли России // Научный вестник Южного института менеджмента. 2019. №2. С. 49-55. https://doi.org/10.31775/2305-3100-2019-2-49-55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Итоги реализации политики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импортозамещения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Вологодской области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Широкова Е.Ю. Итоги реализации политики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импортозамещения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Вологодской области // Вестник Владимирского Государственного Университета имени Александра Григорьевича и Николая Григорьевича Столетовых. Серия: Экономические науки. №3 (21). 2019. С. 16–31.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kumimoji="0" lang="ru-RU" sz="1400" kern="1200" dirty="0">
                        <a:solidFill>
                          <a:schemeClr val="dk1"/>
                        </a:solidFill>
                        <a:latin typeface="Segoe UI Light" pitchFamily="34" charset="0"/>
                        <a:ea typeface="+mn-ea"/>
                        <a:cs typeface="Segoe UI Light" pitchFamily="34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эффективности стратегического планирования как фактор успешности федеральной региональной политики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Широкова, Е.Ю. Повышение эффективности стратегического планирования как фактор успешности федеральной региональной политики / Е.Ю. Широкова // Вестник Владимирского государственного университета имени Александра Григорьевича и Николая Григорьевича Столетовых. Серия: экономические науки. - 2019. №4. С. 76-87.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kumimoji="0" lang="ru-RU" sz="1400" kern="1200" dirty="0">
                        <a:solidFill>
                          <a:schemeClr val="dk1"/>
                        </a:solidFill>
                        <a:latin typeface="Segoe UI Light" pitchFamily="34" charset="0"/>
                        <a:ea typeface="+mn-ea"/>
                        <a:cs typeface="Segoe UI Light" pitchFamily="34" charset="0"/>
                      </a:endParaRPr>
                    </a:p>
                  </a:txBody>
                  <a:tcPr marL="91436" marR="91436" marT="45734" marB="45734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01793"/>
              </p:ext>
            </p:extLst>
          </p:nvPr>
        </p:nvGraphicFramePr>
        <p:xfrm>
          <a:off x="539750" y="1916113"/>
          <a:ext cx="8208962" cy="39445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.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Итоги развития промышленных предприятий Вологодской области в 2018 году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Широкова Е.Ю. Итоги развития промышленных предприятий Вологодской области в 2018 году // Социальное пространство. 2019. № 5 (22). URL: http://socialarea-journal.ru/article/28393 DOI: 10.15838/sa.2019.5.22.5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роста высокотехнологичного экспорта в макрорегионе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Широкова Е.Ю. Источники роста высокотехнологичного экспорта в макрорегионе // Научный вестник Южного института менеджмента. 2020;(2):27-34. https://doi.org/10.31775/2305-3100-2020-2-27-34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kumimoji="0" lang="ru-RU" sz="1400" kern="1200" dirty="0">
                        <a:solidFill>
                          <a:schemeClr val="dk1"/>
                        </a:solidFill>
                        <a:latin typeface="Segoe UI Light" pitchFamily="34" charset="0"/>
                        <a:ea typeface="+mn-ea"/>
                        <a:cs typeface="Segoe UI Light" pitchFamily="34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Резервы роста экспорта машиностроительной продукции в регионах России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Широкова Е.Ю. Резервы роста экспорта машиностроительной продукции в регионах России // Вопросы территориального развития. 2020. Т. 8. № 3. DOI: 10.15838/tdi.2020.3.53.2 URL: http://vtr.isert-ran.ru/article/28587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kumimoji="0" lang="ru-RU" sz="1400" kern="1200" dirty="0">
                        <a:solidFill>
                          <a:schemeClr val="dk1"/>
                        </a:solidFill>
                        <a:latin typeface="Segoe UI Light" pitchFamily="34" charset="0"/>
                        <a:ea typeface="+mn-ea"/>
                        <a:cs typeface="Segoe UI Light" pitchFamily="34" charset="0"/>
                      </a:endParaRPr>
                    </a:p>
                  </a:txBody>
                  <a:tcPr marL="91436" marR="91436" marT="45734" marB="45734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10722</TotalTime>
  <Words>1465</Words>
  <Application>Microsoft Office PowerPoint</Application>
  <PresentationFormat>Экран (4:3)</PresentationFormat>
  <Paragraphs>221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Елена Ю. Широкова</cp:lastModifiedBy>
  <cp:revision>202</cp:revision>
  <cp:lastPrinted>2017-04-27T05:29:32Z</cp:lastPrinted>
  <dcterms:created xsi:type="dcterms:W3CDTF">2013-09-13T10:47:31Z</dcterms:created>
  <dcterms:modified xsi:type="dcterms:W3CDTF">2020-10-07T11:11:07Z</dcterms:modified>
</cp:coreProperties>
</file>