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96" d="100"/>
          <a:sy n="96" d="100"/>
        </p:scale>
        <p:origin x="-7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Фролов Алексей Сергеевич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2019- 2022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4" y="1411181"/>
            <a:ext cx="2274119" cy="25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86773"/>
              </p:ext>
            </p:extLst>
          </p:nvPr>
        </p:nvGraphicFramePr>
        <p:xfrm>
          <a:off x="539750" y="2230438"/>
          <a:ext cx="8137525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676275" y="2560638"/>
            <a:ext cx="519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/>
              </a:rPr>
              <a:t>Занятость </a:t>
            </a:r>
            <a:r>
              <a:rPr lang="ru-RU" sz="2000" dirty="0">
                <a:latin typeface="Times New Roman"/>
              </a:rPr>
              <a:t>населения региона в условиях </a:t>
            </a:r>
            <a:r>
              <a:rPr lang="ru-RU" sz="2000" dirty="0" err="1">
                <a:latin typeface="Times New Roman"/>
              </a:rPr>
              <a:t>экологизации</a:t>
            </a:r>
            <a:r>
              <a:rPr lang="ru-RU" sz="2000" dirty="0">
                <a:latin typeface="Times New Roman"/>
              </a:rPr>
              <a:t> российской </a:t>
            </a:r>
            <a:r>
              <a:rPr lang="ru-RU" sz="2000" dirty="0" smtClean="0">
                <a:latin typeface="Times New Roman"/>
              </a:rPr>
              <a:t>экономики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10-18 от 29 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К.э.н., старший научный сотрудник А.В. Попов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291" y="2282247"/>
            <a:ext cx="1943344" cy="22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10381" y="371703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47971"/>
              </p:ext>
            </p:extLst>
          </p:nvPr>
        </p:nvGraphicFramePr>
        <p:xfrm>
          <a:off x="539750" y="429309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53230"/>
              </p:ext>
            </p:extLst>
          </p:nvPr>
        </p:nvGraphicFramePr>
        <p:xfrm>
          <a:off x="611188" y="1830561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построения научно-публикационной карьеры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11828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12781"/>
              </p:ext>
            </p:extLst>
          </p:nvPr>
        </p:nvGraphicFramePr>
        <p:xfrm>
          <a:off x="539750" y="1916113"/>
          <a:ext cx="8208962" cy="14983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Влияние процессов </a:t>
                      </a:r>
                      <a:r>
                        <a:rPr lang="ru-RU" sz="1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экологизации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экономики на занятость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Теоретическая экономика</a:t>
                      </a:r>
                      <a:r>
                        <a:rPr kumimoji="0" lang="ru-RU" sz="140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 печати)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Сущность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особенности </a:t>
                      </a:r>
                      <a:r>
                        <a:rPr lang="ru-RU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экологизации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экономики</a:t>
                      </a:r>
                      <a:endParaRPr lang="ru-RU" sz="14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Вестник Института (в печати)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31962"/>
              </p:ext>
            </p:extLst>
          </p:nvPr>
        </p:nvGraphicFramePr>
        <p:xfrm>
          <a:off x="539750" y="1916113"/>
          <a:ext cx="8208962" cy="19997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0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86393"/>
              </p:ext>
            </p:extLst>
          </p:nvPr>
        </p:nvGraphicFramePr>
        <p:xfrm>
          <a:off x="431799" y="1916832"/>
          <a:ext cx="8353426" cy="4419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3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 «Стимулирование конечного потребления в контексте структурных изменений в экономике»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 «Проблемы контроля служебного поведения и урегулирования конфликта интересов на государственной гражданской службе с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позициий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"должного управления"»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 «Особенности и проблемы перехода к зеленой экономике в северном регионе»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10697</TotalTime>
  <Words>537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183</cp:revision>
  <cp:lastPrinted>2017-04-27T05:29:32Z</cp:lastPrinted>
  <dcterms:created xsi:type="dcterms:W3CDTF">2013-09-13T10:47:31Z</dcterms:created>
  <dcterms:modified xsi:type="dcterms:W3CDTF">2020-11-09T11:51:50Z</dcterms:modified>
</cp:coreProperties>
</file>