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sldIdLst>
    <p:sldId id="266" r:id="rId2"/>
    <p:sldId id="281" r:id="rId3"/>
    <p:sldId id="293" r:id="rId4"/>
    <p:sldId id="274" r:id="rId5"/>
    <p:sldId id="282" r:id="rId6"/>
    <p:sldId id="289" r:id="rId7"/>
    <p:sldId id="283" r:id="rId8"/>
    <p:sldId id="290" r:id="rId9"/>
    <p:sldId id="284" r:id="rId10"/>
    <p:sldId id="291" r:id="rId11"/>
    <p:sldId id="292" r:id="rId12"/>
    <p:sldId id="288" r:id="rId13"/>
  </p:sldIdLst>
  <p:sldSz cx="9144000" cy="6858000" type="screen4x3"/>
  <p:notesSz cx="6797675" cy="9872663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33CC"/>
    <a:srgbClr val="003399"/>
    <a:srgbClr val="FFFF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3" autoAdjust="0"/>
  </p:normalViewPr>
  <p:slideViewPr>
    <p:cSldViewPr>
      <p:cViewPr>
        <p:scale>
          <a:sx n="96" d="100"/>
          <a:sy n="96" d="100"/>
        </p:scale>
        <p:origin x="-72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BBE7599-32E7-454C-8941-EAEBD365D24C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BBA0F4E-7EA3-4F1C-96D6-5B93C1C369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655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647990-6DC1-4933-8581-2CFA9A20EFB9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739AE9A-94CC-46D2-9398-6F94C0EF3B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1989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FEA84-56B6-434D-ACE0-749E573190D7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465A0-B5CF-4AA9-89E5-758D63C630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78935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AF64F-255B-461C-ACAC-0291C1204E6B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79A4-990B-4B16-A0A5-CD6B3D7481B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933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0022F-56A4-44D5-AFBC-4F6DC95373AB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6F69-DF0F-42A3-8835-4EDFA2C60F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06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D09AD-F0E4-4306-8813-C816706C4320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C68248C-37E7-4B70-9122-C6DAFCA739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8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530CE0-C59C-4BA8-BF44-39F6E0652649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2F6CE-86C5-4951-A604-6371F4259D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3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70EFEB4-5721-42DF-A2A0-5FCF9B353617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BE96-99C1-4F76-A5A8-67551382428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212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DDDDC-F2D8-44EF-9E2F-3BCDEF6481B7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DC388-7E3B-4B06-986D-4282BE1A8F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267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FBA9D-1CCB-4284-9C25-ECF72AC77164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A1CE4A4-1EF5-412A-976F-226DB05453C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570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52BFC-97DF-4CF7-B072-D84DB7B429E8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877F6-32AB-4A66-A3EA-F8B1ACD68D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608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FC01828-611A-46F9-847E-A106D95612D8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04B1F24E-DA24-43ED-AFAE-4DEBC76987A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0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78FDFC2-71FF-4C69-BD52-F677C9B7EFAA}" type="datetimeFigureOut">
              <a:rPr lang="ru-RU"/>
              <a:pPr>
                <a:defRPr/>
              </a:pPr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DCA68246-7D49-4313-8F86-8A373991BF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33" r:id="rId1"/>
    <p:sldLayoutId id="2147484234" r:id="rId2"/>
    <p:sldLayoutId id="2147484235" r:id="rId3"/>
    <p:sldLayoutId id="2147484236" r:id="rId4"/>
    <p:sldLayoutId id="2147484237" r:id="rId5"/>
    <p:sldLayoutId id="2147484238" r:id="rId6"/>
    <p:sldLayoutId id="2147484239" r:id="rId7"/>
    <p:sldLayoutId id="2147484240" r:id="rId8"/>
    <p:sldLayoutId id="2147484241" r:id="rId9"/>
    <p:sldLayoutId id="2147484242" r:id="rId10"/>
    <p:sldLayoutId id="21474842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17365D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DB3E2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72"/>
          <p:cNvSpPr txBox="1">
            <a:spLocks/>
          </p:cNvSpPr>
          <p:nvPr/>
        </p:nvSpPr>
        <p:spPr bwMode="auto">
          <a:xfrm>
            <a:off x="3773488" y="3789363"/>
            <a:ext cx="424656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defTabSz="195263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 defTabSz="195263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 defTabSz="195263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 defTabSz="195263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 defTabSz="195263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defTabSz="195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ru-RU" altLang="ru-RU" sz="1500" b="1">
              <a:solidFill>
                <a:srgbClr val="FFFFFF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8925" y="1196975"/>
            <a:ext cx="2411413" cy="2952750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4341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4343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833867" y="3284984"/>
            <a:ext cx="6170433" cy="3168352"/>
          </a:xfrm>
          <a:prstGeom prst="roundRect">
            <a:avLst/>
          </a:prstGeom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Портфолио аспиранта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Ф.И.О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Фролов Алексей Сергеевич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обучения: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2019- 2022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altLang="ru-RU" b="1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обучения:  </a:t>
            </a:r>
            <a:r>
              <a:rPr lang="ru-RU" altLang="ru-RU" b="1" u="sng" dirty="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очно</a:t>
            </a:r>
            <a:endParaRPr lang="ru-RU" altLang="ru-RU" b="1" u="sng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38.06.01  Экономика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ru-RU" altLang="ru-RU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 подготовки </a:t>
            </a:r>
            <a:r>
              <a:rPr lang="ru-RU" altLang="ru-RU" b="1" u="sng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Экономика и управление народным хозяйством</a:t>
            </a:r>
          </a:p>
        </p:txBody>
      </p:sp>
      <p:pic>
        <p:nvPicPr>
          <p:cNvPr id="1026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404" y="1411181"/>
            <a:ext cx="2274119" cy="2520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/>
              <a:t> </a:t>
            </a:r>
            <a:r>
              <a:rPr lang="ru-RU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НИР </a:t>
            </a:r>
            <a:r>
              <a:rPr lang="ru-RU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ИНСТИТУТА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686773"/>
              </p:ext>
            </p:extLst>
          </p:nvPr>
        </p:nvGraphicFramePr>
        <p:xfrm>
          <a:off x="539750" y="2230438"/>
          <a:ext cx="8137525" cy="1846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5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7708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НИР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ПРЕПОДАВАТЕЛЬСКАЯ ДЕЯТЕЛЬНОСТЬ</a:t>
            </a:r>
            <a:endParaRPr lang="ru-RU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0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 rot="20866894">
            <a:off x="922338" y="2200275"/>
            <a:ext cx="1655762" cy="311467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 rot="21157158">
            <a:off x="2819400" y="1866900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 rot="360514">
            <a:off x="4945063" y="1851025"/>
            <a:ext cx="1657350" cy="30956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 rot="588414">
            <a:off x="6911975" y="2106613"/>
            <a:ext cx="1655763" cy="309721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 rot="-645289">
            <a:off x="920750" y="2387600"/>
            <a:ext cx="1223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</a:t>
            </a:r>
          </a:p>
        </p:txBody>
      </p:sp>
      <p:sp>
        <p:nvSpPr>
          <p:cNvPr id="24583" name="TextBox 13"/>
          <p:cNvSpPr txBox="1">
            <a:spLocks noChangeArrowheads="1"/>
          </p:cNvSpPr>
          <p:nvPr/>
        </p:nvSpPr>
        <p:spPr bwMode="auto">
          <a:xfrm rot="-505610">
            <a:off x="2860675" y="2087563"/>
            <a:ext cx="1374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 rot="325877">
            <a:off x="5091113" y="2020888"/>
            <a:ext cx="1584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</a:t>
            </a:r>
          </a:p>
        </p:txBody>
      </p:sp>
      <p:sp>
        <p:nvSpPr>
          <p:cNvPr id="24585" name="TextBox 15"/>
          <p:cNvSpPr txBox="1">
            <a:spLocks noChangeArrowheads="1"/>
          </p:cNvSpPr>
          <p:nvPr/>
        </p:nvSpPr>
        <p:spPr bwMode="auto">
          <a:xfrm rot="564435">
            <a:off x="7473950" y="2284413"/>
            <a:ext cx="10080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9750" y="11461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НАУЧНЫЕ И ТВОРЧЕСКИЕ ДОСТИЖЕНИЯ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548DD2"/>
            </a:gs>
            <a:gs pos="48000">
              <a:srgbClr val="C8DAF0"/>
            </a:gs>
            <a:gs pos="100000">
              <a:srgbClr val="DDE8F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ый прямоугольник 9"/>
          <p:cNvSpPr/>
          <p:nvPr/>
        </p:nvSpPr>
        <p:spPr>
          <a:xfrm>
            <a:off x="6464300" y="2136775"/>
            <a:ext cx="2232025" cy="2587625"/>
          </a:xfrm>
          <a:prstGeom prst="round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15363" name="TextBox 10"/>
          <p:cNvSpPr txBox="1">
            <a:spLocks noChangeArrowheads="1"/>
          </p:cNvSpPr>
          <p:nvPr/>
        </p:nvSpPr>
        <p:spPr bwMode="auto">
          <a:xfrm>
            <a:off x="6659563" y="2576513"/>
            <a:ext cx="1828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>
                <a:latin typeface="Arial" panose="020B0604020202020204" pitchFamily="34" charset="0"/>
              </a:rPr>
              <a:t>ФОТО</a:t>
            </a:r>
          </a:p>
        </p:txBody>
      </p:sp>
      <p:sp>
        <p:nvSpPr>
          <p:cNvPr id="15364" name="Line 8"/>
          <p:cNvSpPr>
            <a:spLocks noChangeShapeType="1"/>
          </p:cNvSpPr>
          <p:nvPr/>
        </p:nvSpPr>
        <p:spPr bwMode="auto">
          <a:xfrm flipV="1">
            <a:off x="1692275" y="549275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15366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464300" y="1800225"/>
            <a:ext cx="227647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66" tIns="46034" rIns="92066" bIns="46034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/>
              <a:t>Научный руководитель</a:t>
            </a:r>
          </a:p>
        </p:txBody>
      </p:sp>
      <p:sp>
        <p:nvSpPr>
          <p:cNvPr id="15369" name="TextBox 6"/>
          <p:cNvSpPr txBox="1">
            <a:spLocks noChangeArrowheads="1"/>
          </p:cNvSpPr>
          <p:nvPr/>
        </p:nvSpPr>
        <p:spPr bwMode="auto">
          <a:xfrm>
            <a:off x="676275" y="2560638"/>
            <a:ext cx="5191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smtClean="0">
                <a:latin typeface="Times New Roman"/>
              </a:rPr>
              <a:t>Занятость </a:t>
            </a:r>
            <a:r>
              <a:rPr lang="ru-RU" sz="2000" dirty="0">
                <a:latin typeface="Times New Roman"/>
              </a:rPr>
              <a:t>населения региона в условиях </a:t>
            </a:r>
            <a:r>
              <a:rPr lang="ru-RU" sz="2000" dirty="0" err="1">
                <a:latin typeface="Times New Roman"/>
              </a:rPr>
              <a:t>экологизации</a:t>
            </a:r>
            <a:r>
              <a:rPr lang="ru-RU" sz="2000" dirty="0">
                <a:latin typeface="Times New Roman"/>
              </a:rPr>
              <a:t> российской </a:t>
            </a:r>
            <a:r>
              <a:rPr lang="ru-RU" sz="2000" dirty="0" smtClean="0">
                <a:latin typeface="Times New Roman"/>
              </a:rPr>
              <a:t>экономики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7850" y="5672138"/>
            <a:ext cx="7954963" cy="585787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ТЕМА ДИССЕРТАЦИОННОГО ИССЛЕДОВАНИЯ УТВЕРЖДЕНА УЧЕНЫМ СОВЕТОМ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ВолНЦ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РАН   ПРОТОКОЛ №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10-18 от 29 ноября 2019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г. </a:t>
            </a:r>
          </a:p>
        </p:txBody>
      </p:sp>
      <p:sp>
        <p:nvSpPr>
          <p:cNvPr id="15371" name="TextBox 12"/>
          <p:cNvSpPr txBox="1">
            <a:spLocks noChangeArrowheads="1"/>
          </p:cNvSpPr>
          <p:nvPr/>
        </p:nvSpPr>
        <p:spPr bwMode="auto">
          <a:xfrm>
            <a:off x="6392863" y="4706938"/>
            <a:ext cx="23764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400" dirty="0" smtClean="0">
                <a:latin typeface="Arial" panose="020B0604020202020204" pitchFamily="34" charset="0"/>
              </a:rPr>
              <a:t>К.э.н., старший научный сотрудник А.В. Попов</a:t>
            </a:r>
            <a:endParaRPr lang="ru-RU" altLang="ru-RU" sz="1400" dirty="0">
              <a:latin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6275" y="1098550"/>
            <a:ext cx="781208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ДИССЕРТАЦИОННОГО ИССЛЕДОВАНИЯ:</a:t>
            </a:r>
          </a:p>
        </p:txBody>
      </p:sp>
      <p:pic>
        <p:nvPicPr>
          <p:cNvPr id="15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2291" y="2282247"/>
            <a:ext cx="1943344" cy="2296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600" b="1" cap="all" dirty="0">
                <a:latin typeface="Times New Roman" pitchFamily="18" charset="0"/>
                <a:cs typeface="Times New Roman" pitchFamily="18" charset="0"/>
              </a:rPr>
              <a:t>ВЫПОЛНЕНИЕ УЧЕБНОГО ПЛАНА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13" name="TextBox 5"/>
          <p:cNvSpPr txBox="1">
            <a:spLocks noChangeArrowheads="1"/>
          </p:cNvSpPr>
          <p:nvPr/>
        </p:nvSpPr>
        <p:spPr bwMode="auto">
          <a:xfrm>
            <a:off x="581025" y="1484784"/>
            <a:ext cx="80946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Сдача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 и зачетов</a:t>
            </a:r>
          </a:p>
        </p:txBody>
      </p:sp>
      <p:sp>
        <p:nvSpPr>
          <p:cNvPr id="16432" name="TextBox 5"/>
          <p:cNvSpPr txBox="1">
            <a:spLocks noChangeArrowheads="1"/>
          </p:cNvSpPr>
          <p:nvPr/>
        </p:nvSpPr>
        <p:spPr bwMode="auto">
          <a:xfrm>
            <a:off x="510381" y="3717032"/>
            <a:ext cx="80946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"/>
              <a:defRPr sz="2900"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"/>
              <a:defRPr sz="2600"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ts val="5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  <a:buChar char=""/>
              <a:defRPr sz="2300"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17365D"/>
              </a:buClr>
              <a:buSzPct val="7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8DB3E2"/>
              </a:buClr>
              <a:buSzPct val="65000"/>
              <a:buFont typeface="Wingdings" panose="05000000000000000000" pitchFamily="2" charset="2"/>
              <a:buChar char=""/>
              <a:defRPr sz="2000"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практики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047971"/>
              </p:ext>
            </p:extLst>
          </p:nvPr>
        </p:nvGraphicFramePr>
        <p:xfrm>
          <a:off x="539750" y="4293096"/>
          <a:ext cx="8064500" cy="99536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481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288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12896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Вид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практики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940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Педагогическая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30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практика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16" marB="45716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10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2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253230"/>
              </p:ext>
            </p:extLst>
          </p:nvPr>
        </p:nvGraphicFramePr>
        <p:xfrm>
          <a:off x="611188" y="1830561"/>
          <a:ext cx="8064500" cy="168241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03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679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0615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30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дисциплины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Экономическая теория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Методология научных исследований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4319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Основы построения научно-публикационной карьеры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зачтено</a:t>
                      </a:r>
                    </a:p>
                  </a:txBody>
                  <a:tcPr marL="91446" marR="91446" marT="45761" marB="45761"/>
                </a:tc>
              </a:tr>
              <a:tr h="344319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761" marB="45761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Научно-исследовательская деятельность</a:t>
                      </a:r>
                    </a:p>
                  </a:txBody>
                  <a:tcPr marL="91446" marR="91446" marT="45761" marB="45761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хорошо</a:t>
                      </a:r>
                    </a:p>
                  </a:txBody>
                  <a:tcPr marL="91446" marR="91446" marT="45761" marB="4576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80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981075"/>
            <a:ext cx="8135938" cy="33855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1600" b="1" cap="all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sz="16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Сдача кандидатских </a:t>
            </a:r>
            <a:r>
              <a:rPr lang="ru-RU" altLang="ru-RU" sz="1600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экзаменов</a:t>
            </a:r>
            <a:endParaRPr lang="ru-RU" altLang="ru-RU" sz="1600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411828"/>
              </p:ext>
            </p:extLst>
          </p:nvPr>
        </p:nvGraphicFramePr>
        <p:xfrm>
          <a:off x="611188" y="1773238"/>
          <a:ext cx="8064500" cy="12223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9796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278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7560">
                  <a:extLst>
                    <a:ext uri="{9D8B030D-6E8A-4147-A177-3AD203B41FA5}">
                      <a16:colId xmlns:a16="http://schemas.microsoft.com/office/drawing/2014/main" xmlns="" val="664717056"/>
                    </a:ext>
                  </a:extLst>
                </a:gridCol>
              </a:tblGrid>
              <a:tr h="14513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endParaRPr kumimoji="0" lang="ru-RU" sz="1400" b="1" kern="1200" dirty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327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История и философия науки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2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Иностранный язык </a:t>
                      </a:r>
                      <a:endParaRPr kumimoji="0" lang="ru-RU" sz="14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6" marR="91446" marT="45691" marB="45691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Отлично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6" marR="91446" marT="45691" marB="45691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9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Web of Science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600" b="1" cap="all" dirty="0">
                <a:latin typeface="Times New Roman" pitchFamily="18" charset="0"/>
                <a:cs typeface="Times New Roman" pitchFamily="18" charset="0"/>
              </a:rPr>
              <a:t> Scopus</a:t>
            </a:r>
            <a:endParaRPr lang="ru-RU" sz="1600" b="1" cap="all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1916113"/>
          <a:ext cx="8208962" cy="237648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13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4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43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128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504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 anchor="ctr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23" marB="45723"/>
                </a:tc>
                <a:extLst>
                  <a:ext uri="{0D108BD9-81ED-4DB2-BD59-A6C34878D82A}">
                    <a16:rowId xmlns:a16="http://schemas.microsoft.com/office/drawing/2014/main" xmlns="" val="3618749344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654050" y="1146175"/>
            <a:ext cx="7734300" cy="584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ПУБЛИКАЦИИ В НАУЧНЫХ ИЗДАНИЯ, ВХОДЯЩИХ В ПЕРЕЧЕНЬ ВАК, МОНОГРАФИИ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112781"/>
              </p:ext>
            </p:extLst>
          </p:nvPr>
        </p:nvGraphicFramePr>
        <p:xfrm>
          <a:off x="539750" y="1916113"/>
          <a:ext cx="8208962" cy="149835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801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4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5962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Влияние процессов </a:t>
                      </a:r>
                      <a:r>
                        <a:rPr lang="ru-RU" sz="14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экологизации</a:t>
                      </a: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экономики на занятость населения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Теоретическая экономика</a:t>
                      </a:r>
                      <a:r>
                        <a:rPr kumimoji="0" lang="ru-RU" sz="1400" kern="1200" baseline="0" dirty="0" smtClean="0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(в печати)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936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Сущность</a:t>
                      </a:r>
                      <a:r>
                        <a:rPr lang="ru-RU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особенности </a:t>
                      </a:r>
                      <a:r>
                        <a:rPr lang="ru-RU" sz="1400" baseline="0" dirty="0" err="1" smtClean="0">
                          <a:solidFill>
                            <a:schemeClr val="accent5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экологизации</a:t>
                      </a:r>
                      <a:r>
                        <a:rPr lang="ru-RU" sz="1400" baseline="0" dirty="0" smtClean="0">
                          <a:solidFill>
                            <a:schemeClr val="accent5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экономики</a:t>
                      </a:r>
                      <a:endParaRPr lang="ru-RU" sz="1400" dirty="0">
                        <a:solidFill>
                          <a:schemeClr val="accent5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Вестник Института (в печати)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50" marB="45750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082675"/>
            <a:ext cx="8208963" cy="33813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ДРУГИЕ ПУБЛИКАЦИИ (статьи РИНЦ, тезисы и др.)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131962"/>
              </p:ext>
            </p:extLst>
          </p:nvPr>
        </p:nvGraphicFramePr>
        <p:xfrm>
          <a:off x="539750" y="1916113"/>
          <a:ext cx="8208962" cy="199974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040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6978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работы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Выходные данные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Соавторы 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9091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3087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kern="1200" dirty="0" smtClean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34" marB="45734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 В КОНФЕРЕНЦИЯХ,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семинарах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886393"/>
              </p:ext>
            </p:extLst>
          </p:nvPr>
        </p:nvGraphicFramePr>
        <p:xfrm>
          <a:off x="431799" y="1916832"/>
          <a:ext cx="8353426" cy="44196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8073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434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927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25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40281">
                  <a:extLst>
                    <a:ext uri="{9D8B030D-6E8A-4147-A177-3AD203B41FA5}">
                      <a16:colId xmlns:a16="http://schemas.microsoft.com/office/drawing/2014/main" xmlns="" val="2037201874"/>
                    </a:ext>
                  </a:extLst>
                </a:gridCol>
              </a:tblGrid>
              <a:tr h="51819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статус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 доклада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Результат участия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Семинар в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РАН «Стимулирование конечного потребления в контексте структурных изменений в экономике»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kumimoji="0" lang="ru-RU" sz="1400" b="0" kern="1200" dirty="0"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Семинар в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РАН «Проблемы контроля служебного поведения и урегулирования конфликта интересов на государственной гражданской службе с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позициий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"должного управления"»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Семинар в </a:t>
                      </a:r>
                      <a:r>
                        <a:rPr lang="ru-RU" sz="1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ВолНЦ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РАН «Особенности и проблемы перехода к зеленой экономике в северном регионе»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Очная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4" marR="91444" marT="45717" marB="45717"/>
                </a:tc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39750" y="1187450"/>
            <a:ext cx="8137525" cy="36988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eaLnBrk="1" hangingPunct="1">
              <a:defRPr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УЧАСТИЕ</a:t>
            </a:r>
            <a:r>
              <a:rPr lang="ru-RU" dirty="0"/>
              <a:t> </a:t>
            </a:r>
            <a:r>
              <a:rPr lang="ru-RU" sz="1600" b="1" cap="all" dirty="0">
                <a:latin typeface="Times New Roman" pitchFamily="18" charset="0"/>
                <a:cs typeface="Times New Roman" pitchFamily="18" charset="0"/>
              </a:rPr>
              <a:t>в грантах, конкурсах, ОЛИМПИАДАХ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539750" y="2230438"/>
          <a:ext cx="8208962" cy="18462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760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01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3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204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1672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 п/п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Тема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Форма участия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562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391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 anchor="ctr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6" marR="91436" marT="45713" marB="45713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692275" y="620713"/>
            <a:ext cx="6335713" cy="0"/>
          </a:xfrm>
          <a:prstGeom prst="line">
            <a:avLst/>
          </a:prstGeom>
          <a:noFill/>
          <a:ln w="57150" cmpd="thinThick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Rectangle 10"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042988" y="188913"/>
            <a:ext cx="7489825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66" tIns="46034" rIns="92066" bIns="46034" anchor="b"/>
          <a:lstStyle/>
          <a:p>
            <a:pPr algn="ctr" eaLnBrk="1" hangingPunct="1">
              <a:defRPr/>
            </a:pP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ФЕДЕРАЛЬНОЕ </a:t>
            </a:r>
            <a:r>
              <a:rPr lang="ru-RU" sz="1100" b="1" kern="0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ГОСУДАРСТВЕННОЕ</a:t>
            </a:r>
            <a:r>
              <a:rPr lang="ru-RU" sz="1100" b="1" dirty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БЮДЖЕТНОЕ УЧРЕЖДЕНИЕ НАУКИ </a:t>
            </a:r>
          </a:p>
          <a:p>
            <a:pPr algn="ctr" eaLnBrk="1" hangingPunct="1">
              <a:defRPr/>
            </a:pPr>
            <a:r>
              <a:rPr lang="ru-RU" sz="1100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«ВОЛОГОДСКИЙ НАУЧНЫЙ ЦЕНТР РОССИЙСКОЙ АКАДЕМИИ НАУК»</a:t>
            </a:r>
            <a:endParaRPr lang="en-US" sz="1100" b="1" dirty="0">
              <a:solidFill>
                <a:srgbClr val="00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1" name="Picture 12" descr="Untitled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5788" y="65088"/>
            <a:ext cx="798512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 descr="\\fs\usefold\ask\Desktop\Логотип ВолНЦ РАН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00" y="105887"/>
            <a:ext cx="836266" cy="854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Другая 5">
      <a:dk1>
        <a:srgbClr val="1F497D"/>
      </a:dk1>
      <a:lt1>
        <a:srgbClr val="1F497D"/>
      </a:lt1>
      <a:dk2>
        <a:srgbClr val="E8EFF9"/>
      </a:dk2>
      <a:lt2>
        <a:srgbClr val="D8D8D8"/>
      </a:lt2>
      <a:accent1>
        <a:srgbClr val="1F497D"/>
      </a:accent1>
      <a:accent2>
        <a:srgbClr val="FFF2CB"/>
      </a:accent2>
      <a:accent3>
        <a:srgbClr val="17365D"/>
      </a:accent3>
      <a:accent4>
        <a:srgbClr val="8DB3E2"/>
      </a:accent4>
      <a:accent5>
        <a:srgbClr val="C6D9F0"/>
      </a:accent5>
      <a:accent6>
        <a:srgbClr val="FBD5B5"/>
      </a:accent6>
      <a:hlink>
        <a:srgbClr val="0000FF"/>
      </a:hlink>
      <a:folHlink>
        <a:srgbClr val="6565F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10697</TotalTime>
  <Words>537</Words>
  <Application>Microsoft Office PowerPoint</Application>
  <PresentationFormat>Экран (4:3)</PresentationFormat>
  <Paragraphs>139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SavinIV</dc:creator>
  <cp:lastModifiedBy>Анна С. Кельсина</cp:lastModifiedBy>
  <cp:revision>183</cp:revision>
  <cp:lastPrinted>2017-04-27T05:29:32Z</cp:lastPrinted>
  <dcterms:created xsi:type="dcterms:W3CDTF">2013-09-13T10:47:31Z</dcterms:created>
  <dcterms:modified xsi:type="dcterms:W3CDTF">2020-11-09T11:51:50Z</dcterms:modified>
</cp:coreProperties>
</file>