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66" r:id="rId2"/>
    <p:sldId id="281" r:id="rId3"/>
    <p:sldId id="293" r:id="rId4"/>
    <p:sldId id="274" r:id="rId5"/>
    <p:sldId id="282" r:id="rId6"/>
    <p:sldId id="289" r:id="rId7"/>
    <p:sldId id="283" r:id="rId8"/>
    <p:sldId id="290" r:id="rId9"/>
    <p:sldId id="284" r:id="rId10"/>
    <p:sldId id="291" r:id="rId11"/>
    <p:sldId id="292" r:id="rId12"/>
    <p:sldId id="288" r:id="rId13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CC"/>
    <a:srgbClr val="003399"/>
    <a:srgbClr val="FF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43" autoAdjust="0"/>
  </p:normalViewPr>
  <p:slideViewPr>
    <p:cSldViewPr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BE7599-32E7-454C-8941-EAEBD365D24C}" type="datetimeFigureOut">
              <a:rPr lang="ru-RU"/>
              <a:pPr>
                <a:defRPr/>
              </a:pPr>
              <a:t>15.11.2020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BA0F4E-7EA3-4F1C-96D6-5B93C1C369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55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647990-6DC1-4933-8581-2CFA9A20EFB9}" type="datetimeFigureOut">
              <a:rPr lang="ru-RU"/>
              <a:pPr>
                <a:defRPr/>
              </a:pPr>
              <a:t>15.11.2020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739AE9A-94CC-46D2-9398-6F94C0EF3B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198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FEA84-56B6-434D-ACE0-749E573190D7}" type="datetimeFigureOut">
              <a:rPr lang="ru-RU"/>
              <a:pPr>
                <a:defRPr/>
              </a:pPr>
              <a:t>15.11.2020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465A0-B5CF-4AA9-89E5-758D63C630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893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AF64F-255B-461C-ACAC-0291C1204E6B}" type="datetimeFigureOut">
              <a:rPr lang="ru-RU"/>
              <a:pPr>
                <a:defRPr/>
              </a:pPr>
              <a:t>15.11.2020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879A4-990B-4B16-A0A5-CD6B3D74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933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0022F-56A4-44D5-AFBC-4F6DC95373AB}" type="datetimeFigureOut">
              <a:rPr lang="ru-RU"/>
              <a:pPr>
                <a:defRPr/>
              </a:pPr>
              <a:t>15.11.2020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36F69-DF0F-42A3-8835-4EDFA2C60F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066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D09AD-F0E4-4306-8813-C816706C4320}" type="datetimeFigureOut">
              <a:rPr lang="ru-RU"/>
              <a:pPr>
                <a:defRPr/>
              </a:pPr>
              <a:t>15.11.2020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EC68248C-37E7-4B70-9122-C6DAFCA739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28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1530CE0-C59C-4BA8-BF44-39F6E0652649}" type="datetimeFigureOut">
              <a:rPr lang="ru-RU"/>
              <a:pPr>
                <a:defRPr/>
              </a:pPr>
              <a:t>15.11.2020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2F6CE-86C5-4951-A604-6371F4259D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32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0EFEB4-5721-42DF-A2A0-5FCF9B353617}" type="datetimeFigureOut">
              <a:rPr lang="ru-RU"/>
              <a:pPr>
                <a:defRPr/>
              </a:pPr>
              <a:t>15.11.2020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BE96-99C1-4F76-A5A8-6755138242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21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DDDDC-F2D8-44EF-9E2F-3BCDEF6481B7}" type="datetimeFigureOut">
              <a:rPr lang="ru-RU"/>
              <a:pPr>
                <a:defRPr/>
              </a:pPr>
              <a:t>15.11.2020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DC388-7E3B-4B06-986D-4282BE1A8F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267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FBA9D-1CCB-4284-9C25-ECF72AC77164}" type="datetimeFigureOut">
              <a:rPr lang="ru-RU"/>
              <a:pPr>
                <a:defRPr/>
              </a:pPr>
              <a:t>15.11.2020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A1CE4A4-1EF5-412A-976F-226DB05453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057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2BFC-97DF-4CF7-B072-D84DB7B429E8}" type="datetimeFigureOut">
              <a:rPr lang="ru-RU"/>
              <a:pPr>
                <a:defRPr/>
              </a:pPr>
              <a:t>15.11.2020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877F6-32AB-4A66-A3EA-F8B1ACD68D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608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C01828-611A-46F9-847E-A106D95612D8}" type="datetimeFigureOut">
              <a:rPr lang="ru-RU"/>
              <a:pPr>
                <a:defRPr/>
              </a:pPr>
              <a:t>15.11.2020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04B1F24E-DA24-43ED-AFAE-4DEBC76987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8FDFC2-71FF-4C69-BD52-F677C9B7EFAA}" type="datetimeFigureOut">
              <a:rPr lang="ru-RU"/>
              <a:pPr>
                <a:defRPr/>
              </a:pPr>
              <a:t>15.11.2020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DCA68246-7D49-4313-8F86-8A373991B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33" r:id="rId1"/>
    <p:sldLayoutId id="2147484234" r:id="rId2"/>
    <p:sldLayoutId id="2147484235" r:id="rId3"/>
    <p:sldLayoutId id="2147484236" r:id="rId4"/>
    <p:sldLayoutId id="2147484237" r:id="rId5"/>
    <p:sldLayoutId id="2147484238" r:id="rId6"/>
    <p:sldLayoutId id="2147484239" r:id="rId7"/>
    <p:sldLayoutId id="2147484240" r:id="rId8"/>
    <p:sldLayoutId id="2147484241" r:id="rId9"/>
    <p:sldLayoutId id="2147484242" r:id="rId10"/>
    <p:sldLayoutId id="21474842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8925" y="1196975"/>
            <a:ext cx="2411413" cy="2952750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аспиранта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Лебедева Марина Анатольевна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обучения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2018- 2021 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очно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подготовки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38.06.01  Экономика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подготовки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и управление народным хозяйством</a:t>
            </a:r>
          </a:p>
        </p:txBody>
      </p:sp>
      <p:pic>
        <p:nvPicPr>
          <p:cNvPr id="1026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www.vscc.ac.ru/uploads/user_photo/e824e63298-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373625"/>
            <a:ext cx="2132776" cy="2612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/>
              <a:t>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 </a:t>
            </a:r>
            <a:r>
              <a:rPr lang="ru-RU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ИНСТИТУТА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903526"/>
              </p:ext>
            </p:extLst>
          </p:nvPr>
        </p:nvGraphicFramePr>
        <p:xfrm>
          <a:off x="539750" y="2230438"/>
          <a:ext cx="8137525" cy="285653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8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7708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Повышение эффективности использования природно-ресурсного потенциала Европейского Севера России для реализации перехода к «зеленой» экономике)»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процессами перехода к «зеленой» экономике в регионе (на материалах Европейского Севера России)»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Механизм перехода к зеленой экономике в регионах Европейского Севера России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ПРЕПОДАВАТЕЛЬСКАЯ ДЕЯТЕЛЬНОСТЬ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461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НАУЧНЫЕ И ТВОРЧЕСКИЕ ДОСТИЖЕНИЯ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7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826" y="1743675"/>
            <a:ext cx="1908000" cy="271354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721221"/>
            <a:ext cx="1964524" cy="27360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6199" y="1725452"/>
            <a:ext cx="1930544" cy="2772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6335" y="1769986"/>
            <a:ext cx="1967965" cy="27862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464300" y="2136775"/>
            <a:ext cx="2232025" cy="2587625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5363" name="TextBox 10"/>
          <p:cNvSpPr txBox="1">
            <a:spLocks noChangeArrowheads="1"/>
          </p:cNvSpPr>
          <p:nvPr/>
        </p:nvSpPr>
        <p:spPr bwMode="auto">
          <a:xfrm>
            <a:off x="6659563" y="257651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/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676275" y="2560638"/>
            <a:ext cx="51911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«Обеспечение устойчивого развития северного региона на принципах эколого-экономической сбалансированности»</a:t>
            </a:r>
            <a:endParaRPr lang="ru-RU" altLang="ru-RU" sz="20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7850" y="5672138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УЧЕНЫМ СОВЕТОМ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ВолНЦ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РАН   ПРОТОКОЛ №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10-18 от 29 ноября 2019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г. 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6392863" y="4706938"/>
            <a:ext cx="23764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latin typeface="Arial" panose="020B0604020202020204" pitchFamily="34" charset="0"/>
              </a:rPr>
              <a:t>К.э.н., </a:t>
            </a:r>
            <a:r>
              <a:rPr lang="ru-RU" altLang="ru-RU" sz="1400" dirty="0">
                <a:latin typeface="Arial" panose="020B0604020202020204" pitchFamily="34" charset="0"/>
              </a:rPr>
              <a:t>з</a:t>
            </a:r>
            <a:r>
              <a:rPr lang="ru-RU" altLang="ru-RU" sz="1400" dirty="0" smtClean="0">
                <a:latin typeface="Arial" panose="020B0604020202020204" pitchFamily="34" charset="0"/>
              </a:rPr>
              <a:t>ав. лабораторией, </a:t>
            </a:r>
            <a:r>
              <a:rPr lang="ru-RU" altLang="ru-RU" sz="1400" dirty="0" err="1" smtClean="0">
                <a:latin typeface="Arial" panose="020B0604020202020204" pitchFamily="34" charset="0"/>
              </a:rPr>
              <a:t>в.н.с</a:t>
            </a:r>
            <a:r>
              <a:rPr lang="ru-RU" altLang="ru-RU" sz="1400" dirty="0" smtClean="0">
                <a:latin typeface="Arial" panose="020B0604020202020204" pitchFamily="34" charset="0"/>
              </a:rPr>
              <a:t>. </a:t>
            </a:r>
            <a:r>
              <a:rPr lang="ru-RU" altLang="ru-RU" sz="1400" dirty="0">
                <a:latin typeface="Arial" panose="020B0604020202020204" pitchFamily="34" charset="0"/>
              </a:rPr>
              <a:t>С.А.. Кожевников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pic>
        <p:nvPicPr>
          <p:cNvPr id="15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026" name="Picture 2" descr="http://www.vscc.ac.ru/uploads/user_photo/d22fb4c5f2-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2285666"/>
            <a:ext cx="1878699" cy="229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13" name="TextBox 5"/>
          <p:cNvSpPr txBox="1">
            <a:spLocks noChangeArrowheads="1"/>
          </p:cNvSpPr>
          <p:nvPr/>
        </p:nvSpPr>
        <p:spPr bwMode="auto">
          <a:xfrm>
            <a:off x="581025" y="1484784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и зачетов</a:t>
            </a:r>
          </a:p>
        </p:txBody>
      </p:sp>
      <p:sp>
        <p:nvSpPr>
          <p:cNvPr id="16432" name="TextBox 5"/>
          <p:cNvSpPr txBox="1">
            <a:spLocks noChangeArrowheads="1"/>
          </p:cNvSpPr>
          <p:nvPr/>
        </p:nvSpPr>
        <p:spPr bwMode="auto">
          <a:xfrm>
            <a:off x="323528" y="4725144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практики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396778"/>
              </p:ext>
            </p:extLst>
          </p:nvPr>
        </p:nvGraphicFramePr>
        <p:xfrm>
          <a:off x="423000" y="5157192"/>
          <a:ext cx="8064500" cy="9953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593779"/>
              </p:ext>
            </p:extLst>
          </p:nvPr>
        </p:nvGraphicFramePr>
        <p:xfrm>
          <a:off x="611188" y="1830561"/>
          <a:ext cx="8064500" cy="202673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теория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Методология научных исследований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Научно-исследовательская деятельность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/>
                </a:tc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Психология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педагогика высшей школы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Эконометрика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зачет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808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кандидатских </a:t>
            </a:r>
            <a:r>
              <a:rPr lang="ru-RU" altLang="ru-RU" sz="16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411828"/>
              </p:ext>
            </p:extLst>
          </p:nvPr>
        </p:nvGraphicFramePr>
        <p:xfrm>
          <a:off x="611188" y="1773238"/>
          <a:ext cx="8064500" cy="122233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79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78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14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Экзамен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32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История и философия науки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432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Иностранный язык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9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4050" y="1146175"/>
            <a:ext cx="77343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Web of Science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Scopus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1916113"/>
          <a:ext cx="8208962" cy="237648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361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040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8433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12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3618749344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4050" y="1146175"/>
            <a:ext cx="7734300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ИЗДАНИЯ, 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370969"/>
              </p:ext>
            </p:extLst>
          </p:nvPr>
        </p:nvGraphicFramePr>
        <p:xfrm>
          <a:off x="539750" y="1916113"/>
          <a:ext cx="8208962" cy="402602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8015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243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2844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5962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Проблемы перехода к «зеленой» экономике в регионе  (на материалах Европейского Севера России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Проблемы развития территорий..2019. №4С. 72–88. DOI: 10.15838/ptd.2019.4.102.4 </a:t>
                      </a:r>
                      <a:endParaRPr lang="ru-RU" sz="140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С.А.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Кожевников</a:t>
                      </a:r>
                      <a:endParaRPr lang="ru-RU" sz="140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Специфика водопользования и управление водными ресурсами в субъектах Европейского Севера России</a:t>
                      </a:r>
                      <a:endParaRPr kumimoji="0" lang="ru-RU" sz="1400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Проблемы развития территорий.. 2019. № 6 (104). С. 69–86. </a:t>
                      </a:r>
                      <a:r>
                        <a:rPr kumimoji="0"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DOI: 10.15838/ptd.2019.6.104.5</a:t>
                      </a:r>
                      <a:endParaRPr kumimoji="0" lang="ru-RU" sz="1400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Проблемы эколого-экономического развития  северного региона</a:t>
                      </a: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Научный журнал НИУ ИТМО. Серия «Экономика и экологический менеджмент». 2020. №2. С.131-142</a:t>
                      </a:r>
                      <a:endParaRPr kumimoji="0" lang="ru-RU" sz="1400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зеленой экономики в регионе: оценка и перспективы (на материалах регионов Европейского Севера России) //</a:t>
                      </a:r>
                      <a:endParaRPr kumimoji="0" lang="ru-RU" sz="1400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Актуальные  проблемы экономики и менеджмента. 2020.№3.С.81-91.</a:t>
                      </a:r>
                    </a:p>
                    <a:p>
                      <a:endParaRPr kumimoji="0" lang="ru-RU" sz="1400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893325"/>
              </p:ext>
            </p:extLst>
          </p:nvPr>
        </p:nvGraphicFramePr>
        <p:xfrm>
          <a:off x="539750" y="1916113"/>
          <a:ext cx="8208962" cy="257295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040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96044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8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9909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Расчет эффекта декаплинга на территории промышленного региона России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Актуальные вопросы современной экономики – Режим доступа: http://авсэ.рф/pdf/Лебедева%20М.А.%20статья.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pdf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Механизм формирования экологических фондов на территории Европейского Севера России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Вектор экономики 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URL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http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://www.vectoreconomy.ru/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images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publications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/2018/12/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regionaleconomy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/Lebedeva.pdf.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576377"/>
              </p:ext>
            </p:extLst>
          </p:nvPr>
        </p:nvGraphicFramePr>
        <p:xfrm>
          <a:off x="539750" y="2230438"/>
          <a:ext cx="8353426" cy="26213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434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9275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962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40281">
                  <a:extLst>
                    <a:ext uri="{9D8B030D-6E8A-4147-A177-3AD203B41FA5}">
                      <a16:colId xmlns="" xmlns:a16="http://schemas.microsoft.com/office/drawing/2014/main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Международная  научно-практическая конференция «Молодые ученые – экономике региона» (12.12.2018,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ВолНЦ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РАН, Вологда)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kumimoji="0"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Проблемы и перспективы эколого-экономического развития Европейского Севера России</a:t>
                      </a:r>
                      <a:endParaRPr kumimoji="0" lang="ru-RU" sz="1400" b="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Международная конференция «Молодые исследователи – регионам»  (23.04.2019 ВоГУ, Вологда)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Проблемы перехода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 «зеленой» экономике в регионе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2230438"/>
          <a:ext cx="8208962" cy="184626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01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923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10495</TotalTime>
  <Words>714</Words>
  <Application>Microsoft Office PowerPoint</Application>
  <PresentationFormat>Экран (4:3)</PresentationFormat>
  <Paragraphs>157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user</cp:lastModifiedBy>
  <cp:revision>182</cp:revision>
  <cp:lastPrinted>2017-04-27T05:29:32Z</cp:lastPrinted>
  <dcterms:created xsi:type="dcterms:W3CDTF">2013-09-13T10:47:31Z</dcterms:created>
  <dcterms:modified xsi:type="dcterms:W3CDTF">2020-11-15T13:32:46Z</dcterms:modified>
</cp:coreProperties>
</file>