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66" r:id="rId2"/>
    <p:sldId id="281" r:id="rId3"/>
    <p:sldId id="293" r:id="rId4"/>
    <p:sldId id="294" r:id="rId5"/>
    <p:sldId id="296" r:id="rId6"/>
    <p:sldId id="282" r:id="rId7"/>
    <p:sldId id="289" r:id="rId8"/>
    <p:sldId id="283" r:id="rId9"/>
    <p:sldId id="297" r:id="rId10"/>
    <p:sldId id="290" r:id="rId11"/>
    <p:sldId id="295" r:id="rId12"/>
    <p:sldId id="284" r:id="rId13"/>
    <p:sldId id="291" r:id="rId14"/>
    <p:sldId id="292" r:id="rId15"/>
    <p:sldId id="288" r:id="rId16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2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Калинина София Леонидовна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2 года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обучения: очно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подготовки: 38.04.01 Экономика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Региональная экономика и развитие территорий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  <p:pic>
        <p:nvPicPr>
          <p:cNvPr id="1028" name="Picture 4" descr="https://sun9-28.userapi.com/c857420/v857420554/122170/vQhcbiPEhZ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1143534"/>
            <a:ext cx="2411413" cy="316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963805"/>
              </p:ext>
            </p:extLst>
          </p:nvPr>
        </p:nvGraphicFramePr>
        <p:xfrm>
          <a:off x="539750" y="1844824"/>
          <a:ext cx="8353426" cy="42062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848">
                  <a:extLst>
                    <a:ext uri="{9D8B030D-6E8A-4147-A177-3AD203B41FA5}">
                      <a16:colId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Всероссийская научно-практическая конференция «Актуальные проблемы развития человеческого потенциала в современном обществе»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Качество информационного сопровождения предоставления медицинских услуг населению </a:t>
                      </a:r>
                    </a:p>
                    <a:p>
                      <a:pPr algn="ctr"/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Вологодской области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интерактивная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Всероссийская научно-практическая конференция с международным участием «Молодые учёные – экономике региона»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«Качество информационного сопровождения медицинских услуг населению Вологодской области»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студенческая олимпиада по статистике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Рейтинг инвестиционной привлекательности регионов России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33620459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403888"/>
              </p:ext>
            </p:extLst>
          </p:nvPr>
        </p:nvGraphicFramePr>
        <p:xfrm>
          <a:off x="539750" y="1844824"/>
          <a:ext cx="8353426" cy="44664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848">
                  <a:extLst>
                    <a:ext uri="{9D8B030D-6E8A-4147-A177-3AD203B41FA5}">
                      <a16:colId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 международная интернет-конференция «Проблемы экономического роста и устойчивого развития территорий» в ФГБУН </a:t>
                      </a:r>
                      <a:r>
                        <a:rPr kumimoji="0" lang="ru-RU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ВолНЦ</a:t>
                      </a: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РАН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Инвестиционная привлекательность как фактор социально-экономического развития региона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интерактивная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IV российская научная интернет-конференция</a:t>
                      </a:r>
                    </a:p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«Проблемы и перспективы развития</a:t>
                      </a:r>
                    </a:p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научно-технологического пространства» в ФГБУН </a:t>
                      </a:r>
                      <a:r>
                        <a:rPr kumimoji="0" lang="ru-RU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ВолНЦ</a:t>
                      </a: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РАН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Государственная поддержка технологического предпринимательства за рубежом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интерактивная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научная конференция «Ломоносов»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Эконометрический анализ влияния инвестиций и экспорта на экономический рост регионов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33620459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семинар-дискуссия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«Инвестиционная привлекательность региона»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Очная, интерактивная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1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48172"/>
              </p:ext>
            </p:extLst>
          </p:nvPr>
        </p:nvGraphicFramePr>
        <p:xfrm>
          <a:off x="539750" y="1844824"/>
          <a:ext cx="8208962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3766013164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081087"/>
              </p:ext>
            </p:extLst>
          </p:nvPr>
        </p:nvGraphicFramePr>
        <p:xfrm>
          <a:off x="539750" y="1844824"/>
          <a:ext cx="8137525" cy="25777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i="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«Управление инвестиционной привлекательностью локальных территорий региона»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«Обеспечение социально-экономического развития региона на основе активизации предпринимательской деятельности на локальное территории»</a:t>
                      </a:r>
                      <a:endParaRPr lang="ru-RU" sz="1400" i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«Управление развитием технологического предпринимательства в экономике региона»</a:t>
                      </a:r>
                      <a:endParaRPr lang="ru-RU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2266500566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458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606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5607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5608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5609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56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577851" y="2560638"/>
            <a:ext cx="52895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СОВЕРШЕНСТВОВАНИЕ МЕХАНИЗМА ПРИВЛЕЧЕНИЯ ИНВЕСТИЦИЙ В РАЗВИТИЕ ЭКСПОРТНОЙ ДЕЯТЕЛЬНОСТИ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РЕГИОНА</a:t>
            </a: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ФГБУН 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__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20____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5652120" y="4815488"/>
            <a:ext cx="3491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Кандидат экономических наук, </a:t>
            </a:r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тарший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научный сотрудник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отдела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проблем научно-технологического развития и экономики знаний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200" dirty="0" err="1" smtClean="0">
                <a:latin typeface="Times New Roman" pitchFamily="18" charset="0"/>
                <a:cs typeface="Times New Roman" pitchFamily="18" charset="0"/>
              </a:rPr>
              <a:t>Усков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 Владимир Сергеевич.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300" y="2136775"/>
            <a:ext cx="2240433" cy="27210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60387" y="1484313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028948"/>
              </p:ext>
            </p:extLst>
          </p:nvPr>
        </p:nvGraphicFramePr>
        <p:xfrm>
          <a:off x="581025" y="1988840"/>
          <a:ext cx="8064500" cy="27153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Иностранный язык в сфере профессиональной коммуникации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Региональная 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Современные информационные технологии в экономике и управлении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Микроэкономика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Макроэкономика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67283" y="1531739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зачётов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036821"/>
              </p:ext>
            </p:extLst>
          </p:nvPr>
        </p:nvGraphicFramePr>
        <p:xfrm>
          <a:off x="599271" y="1869877"/>
          <a:ext cx="8064500" cy="41729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Этика и культура управления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Микроэкономика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Основы предпринимательства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статистика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социально-экономическим развитием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Деловые коммуникации в профессиональной деятельности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демография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37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67283" y="1531739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Прохождение практики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931247"/>
              </p:ext>
            </p:extLst>
          </p:nvPr>
        </p:nvGraphicFramePr>
        <p:xfrm>
          <a:off x="611188" y="1988840"/>
          <a:ext cx="8064500" cy="17014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91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361874934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73913"/>
              </p:ext>
            </p:extLst>
          </p:nvPr>
        </p:nvGraphicFramePr>
        <p:xfrm>
          <a:off x="539750" y="1916113"/>
          <a:ext cx="8208962" cy="27370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88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3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7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356812487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62039"/>
              </p:ext>
            </p:extLst>
          </p:nvPr>
        </p:nvGraphicFramePr>
        <p:xfrm>
          <a:off x="231837" y="1403370"/>
          <a:ext cx="8824787" cy="53461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4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3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Калинина , С.Л. Качество информационного сопровождения предоставления медицинских услуг населению Вологодской области / С.Л. Калинина // Молодые ученые - экономике региона : материалы XIX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науч.-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участием, г. Вологда, 13 декабря 2019 года. - Вологда :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ВолНЦ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РАН, 2020. - С. 286-290.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Тезисы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Калинина , С.Л. Эконометрический анализ влияния инвестиций и экспорта на экономический рост регионов / С.Л. Калинина // ЛОМОНОСОВ - 2020 : материалы </a:t>
                      </a:r>
                      <a:r>
                        <a:rPr lang="ru-RU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молодежного форума, г. Москва, 13-17 апреля 2020 года. - М. : МГУ им. М.В. Ломоносова, 2020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Калинина , С.Л. Методы государственного управления функционированием предпринимательства за рубежом / С.Л. Калинина , А.Е. Кремин // Известия высших учебных заведений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А.Е. Кремин 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Калинина , С.Л. Исследование опыта развития российских технологических предпринимателей / С.Л. Калинина // Наука и инновации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Калинина , С.Л. Государственная поддержка технологического предпринимательства за рубежом / С.Л. Калинина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Тезисы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Калинина , С.Л. Государственная поддержка технологического предпринимательства за рубежом / С.Л. Калинина // сборник материалов IV российской научной интернет-конференции «Проблемы и перспективы развития научно-технологического пространства». - Вологда : Вологда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73104"/>
              </p:ext>
            </p:extLst>
          </p:nvPr>
        </p:nvGraphicFramePr>
        <p:xfrm>
          <a:off x="179513" y="1556792"/>
          <a:ext cx="8824787" cy="38709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4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3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Калинина , С.Л. Теоретические подходы к определению предпринимательской деятельности и ее роли в экономике региона / С.Л. Калинина , А.Е. Кремин // Научные записки молодых исследователей . - 2020. - №2. - С. 17-26.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А.Е. Кремин 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Тезисы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Калинина , С.Л. Инвестиционная привлекательность как фактор социально-экономического развития региона / С.Л. Калинина // Проблемы экономического роста и устойчивого развития территорий : V международная интернет-конференция, г. Вологда. - Вологда : </a:t>
                      </a:r>
                      <a:r>
                        <a:rPr lang="ru-RU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РАН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Калинина , С.Л. Инвестиционная привлекательность региона / С.Л. Калинина // Вопросы территориального развития. - 2020. - №2. - С. 1-10.. - DOI 10.15838/tdi.2020.2.52.3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Тезисы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Калинина , С.Л. Качество информационного сопровождения предоставления медицинских услуг населению Вологодской области / С.Л. Калинина // Актуальные проблемы развития человеческого потенциала в современном обществе : матер. </a:t>
                      </a:r>
                      <a:r>
                        <a:rPr lang="ru-RU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всерос</a:t>
                      </a:r>
                      <a:r>
                        <a:rPr lang="ru-RU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г. Пермь, 3-4 декабря 2019 г.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2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10970</TotalTime>
  <Words>1187</Words>
  <Application>Microsoft Office PowerPoint</Application>
  <PresentationFormat>Экран (4:3)</PresentationFormat>
  <Paragraphs>262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София Л. Калинина</cp:lastModifiedBy>
  <cp:revision>200</cp:revision>
  <cp:lastPrinted>2017-04-27T05:29:32Z</cp:lastPrinted>
  <dcterms:created xsi:type="dcterms:W3CDTF">2013-09-13T10:47:31Z</dcterms:created>
  <dcterms:modified xsi:type="dcterms:W3CDTF">2020-09-22T10:40:17Z</dcterms:modified>
</cp:coreProperties>
</file>