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66" r:id="rId2"/>
    <p:sldId id="281" r:id="rId3"/>
    <p:sldId id="293" r:id="rId4"/>
    <p:sldId id="282" r:id="rId5"/>
    <p:sldId id="289" r:id="rId6"/>
    <p:sldId id="283" r:id="rId7"/>
    <p:sldId id="290" r:id="rId8"/>
    <p:sldId id="284" r:id="rId9"/>
    <p:sldId id="291" r:id="rId10"/>
    <p:sldId id="292" r:id="rId11"/>
    <p:sldId id="288" r:id="rId12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A5B095-70D6-4B40-BE95-193BDDE4B4FF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08A729-119D-45D1-BE09-AB0B13931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0213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E2F267-5EDE-4132-B12C-CE6FC23E263A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6CE992-0CCB-4BF6-BAB6-033AAA06F7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749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C8AEE-44FF-471C-BD6D-E54AF4FBE168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FFCB-4845-4E91-B190-4B0308471D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581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03826-F145-4CF5-A044-B3F6D5BEC9FA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756B-77C1-4A43-A391-521CAEF1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26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6CFD-041E-498C-BAE5-04A97EADE292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FC3AB-1CF6-4E82-A603-4FFAC4C093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027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7E3DA-3EA2-4F3F-A243-3EC54FE1F188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D632DD21-964B-4B56-9506-3C14CDA3CF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6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EB167F-0797-4E10-8F8D-514978C69BFB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DD81-8B90-42DF-8F7C-5D87E340BA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38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604909-5D8F-45A8-9D4B-4A6E57C38103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D415-9AD3-4E81-AE77-453CEF4AEC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1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D05C1-53F2-4083-8F2B-B0BC3C211AF5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55D0-F06E-4935-ADC7-C45BB1F1A2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0757B-465B-48D7-832C-06D7DCD02256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5D953F-6146-4239-8F02-EAE71796DD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32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8E1AF-757B-4C2C-B792-E2D0D2AE5F26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62185-1CC2-4AAB-A96B-795AEE0EA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82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562046-4AA2-4AB2-9BFB-BCDEAEDB6C24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CF9D70AF-F8C8-4C2A-A6CF-3F38A1533A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0E83B3-97E2-4A4F-9D52-BE3B57F770CC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670FA8D6-36AD-4592-8007-55A2337573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магистранта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b="1" u="sng" dirty="0" err="1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Шиплюк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Виктория Сергеевна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2019-2021 гг.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38.04.01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«Экономика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экономика и развитие территорий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88913"/>
            <a:ext cx="764258" cy="780755"/>
          </a:xfrm>
          <a:prstGeom prst="rect">
            <a:avLst/>
          </a:prstGeom>
        </p:spPr>
      </p:pic>
      <p:pic>
        <p:nvPicPr>
          <p:cNvPr id="1027" name="Picture 3" descr="C:\Users\vss\Pictures\b6fchZUD0m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2358956" cy="25087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458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5606" name="TextBox 12"/>
          <p:cNvSpPr txBox="1">
            <a:spLocks noChangeArrowheads="1"/>
          </p:cNvSpPr>
          <p:nvPr/>
        </p:nvSpPr>
        <p:spPr bwMode="auto">
          <a:xfrm rot="-645289">
            <a:off x="920750" y="2387600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</p:txBody>
      </p:sp>
      <p:sp>
        <p:nvSpPr>
          <p:cNvPr id="25607" name="TextBox 13"/>
          <p:cNvSpPr txBox="1">
            <a:spLocks noChangeArrowheads="1"/>
          </p:cNvSpPr>
          <p:nvPr/>
        </p:nvSpPr>
        <p:spPr bwMode="auto">
          <a:xfrm rot="-505610">
            <a:off x="2860675" y="2087563"/>
            <a:ext cx="1374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</p:txBody>
      </p:sp>
      <p:sp>
        <p:nvSpPr>
          <p:cNvPr id="25608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5609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56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54927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«Разработка алгоритма внедрения цифровых технологий на предприятиях обрабатывающих производств»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</a:t>
            </a:r>
            <a:r>
              <a:rPr lang="ru-RU" sz="1600" cap="all" dirty="0">
                <a:latin typeface="Times New Roman" pitchFamily="18" charset="0"/>
                <a:cs typeface="Times New Roman" pitchFamily="18" charset="0"/>
              </a:rPr>
              <a:t>Директором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ФГБУН ВолНЦ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№ __ от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_____________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20____ 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Заведующий отделом, к.э.н</a:t>
            </a:r>
            <a:r>
              <a:rPr lang="ru-RU" altLang="ru-RU" sz="1400" dirty="0" smtClean="0">
                <a:latin typeface="Arial" panose="020B0604020202020204" pitchFamily="34" charset="0"/>
              </a:rPr>
              <a:t>. </a:t>
            </a:r>
            <a:r>
              <a:rPr lang="ru-RU" altLang="ru-RU" sz="1400" dirty="0" err="1" smtClean="0">
                <a:latin typeface="Arial" panose="020B0604020202020204" pitchFamily="34" charset="0"/>
              </a:rPr>
              <a:t>Мазилов</a:t>
            </a:r>
            <a:r>
              <a:rPr lang="ru-RU" altLang="ru-RU" sz="1400" dirty="0" smtClean="0">
                <a:latin typeface="Arial" panose="020B0604020202020204" pitchFamily="34" charset="0"/>
              </a:rPr>
              <a:t> Евгений Александрович.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pic>
        <p:nvPicPr>
          <p:cNvPr id="1026" name="Picture 2" descr="C:\Users\vss\Pictures\947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790" y="2205610"/>
            <a:ext cx="1668631" cy="22642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81025" y="1484313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082887"/>
              </p:ext>
            </p:extLst>
          </p:nvPr>
        </p:nvGraphicFramePr>
        <p:xfrm>
          <a:off x="611188" y="1843088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Философские проблемы науки и техники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Иностранный язык в сфере профессиональной коммуникации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хорошо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Методология научного исследования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581025" y="3140075"/>
            <a:ext cx="80946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зачетов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157558"/>
              </p:ext>
            </p:extLst>
          </p:nvPr>
        </p:nvGraphicFramePr>
        <p:xfrm>
          <a:off x="611188" y="3571875"/>
          <a:ext cx="8064500" cy="240760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Этика и культура управления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Макроэкономика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Микроэкономика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Региональная 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Д/в Основы предпринимательства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361874934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673913"/>
              </p:ext>
            </p:extLst>
          </p:nvPr>
        </p:nvGraphicFramePr>
        <p:xfrm>
          <a:off x="539750" y="1916113"/>
          <a:ext cx="8208962" cy="27370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088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40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33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4279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356812487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023766"/>
              </p:ext>
            </p:extLst>
          </p:nvPr>
        </p:nvGraphicFramePr>
        <p:xfrm>
          <a:off x="539750" y="1916113"/>
          <a:ext cx="8208962" cy="28898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Обзор мировых трендов цифровизации экономики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Давыдова А.А.,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Шиплюк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В.С. Обзор мировых трендов цифровизации экономики // Научный вестник Южного института менеджмента. 2019. №4. С. 5-10. DOI: 10.31775/2305-31002019-4-5-10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Давыдова Арина Александровна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167363"/>
              </p:ext>
            </p:extLst>
          </p:nvPr>
        </p:nvGraphicFramePr>
        <p:xfrm>
          <a:off x="539750" y="1844824"/>
          <a:ext cx="8353426" cy="327774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233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127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Всероссийская научно-практическая конференция с международным участием «Молодые ученые – экономика региона»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Зарубежный опыт разработки стратегических документов по цифровизации экономики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опыт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336204591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148172"/>
              </p:ext>
            </p:extLst>
          </p:nvPr>
        </p:nvGraphicFramePr>
        <p:xfrm>
          <a:off x="539750" y="1844824"/>
          <a:ext cx="8208962" cy="25401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3766013164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528344"/>
              </p:ext>
            </p:extLst>
          </p:nvPr>
        </p:nvGraphicFramePr>
        <p:xfrm>
          <a:off x="539750" y="1844824"/>
          <a:ext cx="8137525" cy="25401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2266500566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10447</TotalTime>
  <Words>514</Words>
  <Application>Microsoft Office PowerPoint</Application>
  <PresentationFormat>Экран (4:3)</PresentationFormat>
  <Paragraphs>140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Светлана Ю. Егорихина</cp:lastModifiedBy>
  <cp:revision>180</cp:revision>
  <cp:lastPrinted>2017-04-27T05:29:32Z</cp:lastPrinted>
  <dcterms:created xsi:type="dcterms:W3CDTF">2013-09-13T10:47:31Z</dcterms:created>
  <dcterms:modified xsi:type="dcterms:W3CDTF">2020-09-07T10:17:56Z</dcterms:modified>
</cp:coreProperties>
</file>