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66" r:id="rId2"/>
    <p:sldId id="281" r:id="rId3"/>
    <p:sldId id="293" r:id="rId4"/>
    <p:sldId id="297" r:id="rId5"/>
    <p:sldId id="299" r:id="rId6"/>
    <p:sldId id="295" r:id="rId7"/>
    <p:sldId id="282" r:id="rId8"/>
    <p:sldId id="289" r:id="rId9"/>
    <p:sldId id="283" r:id="rId10"/>
    <p:sldId id="290" r:id="rId11"/>
    <p:sldId id="284" r:id="rId12"/>
    <p:sldId id="291" r:id="rId13"/>
    <p:sldId id="292" r:id="rId14"/>
    <p:sldId id="288" r:id="rId15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79" d="100"/>
          <a:sy n="79" d="100"/>
        </p:scale>
        <p:origin x="-96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02134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15.04.2021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Васильева Татьяна Сергеевна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2019/2021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</a:t>
            </a: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  <p:pic>
        <p:nvPicPr>
          <p:cNvPr id="2050" name="Picture 2" descr="\\fs\usefold\vts\Desktop\Статья\4\Всп. материалы\Загребельному\Васильева Т.С.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88" y="977119"/>
            <a:ext cx="3150600" cy="23568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26267" y="1002506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028511"/>
              </p:ext>
            </p:extLst>
          </p:nvPr>
        </p:nvGraphicFramePr>
        <p:xfrm>
          <a:off x="107505" y="1484784"/>
          <a:ext cx="8896795" cy="459517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80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26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376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02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08267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335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Ключевые показатели финансового состояния страховой компании (на примере ПАО СК «Росгосстрах»).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Молодая экономика: экономическая наука глазами молодых ученых [Текст]: материалы научно-практической конференции. Москва, 5 декабря 2018 г. / под ред. Р.Н. Павлова. – М.: ЦЭМИ РАН, 2019. – 124 с.</a:t>
                      </a:r>
                    </a:p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Страницы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44-46</a:t>
                      </a: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XIX Всероссийской научно-практической конференции с международным участием «Молодые ученые - экономике региона». 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kumimoji="0" lang="ru-RU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«Актуальные проблемы развития страховых компаний России» </a:t>
                      </a:r>
                      <a:endParaRPr kumimoji="0" lang="ru-RU" sz="10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XV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Осенняя конференция молодых ученых в новосибирском Академгородке: актуальные вопросы экономики и социологии. (18-20 ноября 2019 г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.)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0190" algn="l"/>
                        </a:tabLst>
                      </a:pPr>
                      <a:r>
                        <a:rPr lang="ru-RU" sz="1000" b="0" i="0" u="none" strike="noStrike" spc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Актуальные вопросы оценки и прогнозирования рисков финансовой устойчивости страховых организаций»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336204591"/>
                  </a:ext>
                </a:extLst>
              </a:tr>
              <a:tr h="36648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Семинар-дискуссия в </a:t>
                      </a: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019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Актуальные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вопросы оценки финансового состояния страховой организации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Семинар-дискуссия в </a:t>
                      </a: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019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Страховой рынок и его роль в экономике региона (на примере Вологодской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области)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Семинар-дискуссия в </a:t>
                      </a: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019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Оценка финансовой устойчивости обществ взаимного страхования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  <a:tr h="38359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Семинар-дискуссия в </a:t>
                      </a:r>
                      <a:r>
                        <a:rPr kumimoji="0" lang="ru-RU" sz="10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ВолНЦ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РАН</a:t>
                      </a: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50190" algn="l"/>
                        </a:tabLs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Актуальные вопросы инвестиционной деятельности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 инвестиционного потенциала страховых организаций региона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922840"/>
              </p:ext>
            </p:extLst>
          </p:nvPr>
        </p:nvGraphicFramePr>
        <p:xfrm>
          <a:off x="539750" y="1844824"/>
          <a:ext cx="8208962" cy="284942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Юбилейная Международная студенческая Олимпиада по статистике в РЭУ им. Г.В. Плеханова</a:t>
                      </a: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Оценка и прогнозирование рисков финансовой устойчивости страховых организаций (на примере ПОА СК «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Россгострах</a:t>
                      </a:r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»)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Заочная</a:t>
                      </a: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150010"/>
              </p:ext>
            </p:extLst>
          </p:nvPr>
        </p:nvGraphicFramePr>
        <p:xfrm>
          <a:off x="539750" y="1844824"/>
          <a:ext cx="8137525" cy="25777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«Анализ социально-экономического развития города Вологды» (муниципальный контракт с Администрацией города Вологда)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Проект: «Влияние бюджетно-налоговой системы на общественную эффективность государственного управления в РФ»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Z:\Васильева Т.С\Волков А.А\Сертефикаты\сертификат 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3370"/>
            <a:ext cx="3026692" cy="2150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s\usefold\vts\Desktop\работа\Сертификаты\статистика сертификат 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692" y="1626812"/>
            <a:ext cx="2994623" cy="2104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843" y="1583865"/>
            <a:ext cx="3082875" cy="219066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375" y="3731581"/>
            <a:ext cx="3497952" cy="24850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cap="all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финансового состояния страховых организаций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__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20____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err="1" smtClean="0">
                <a:latin typeface="Arial" panose="020B0604020202020204" pitchFamily="34" charset="0"/>
              </a:rPr>
              <a:t>Печенская</a:t>
            </a:r>
            <a:r>
              <a:rPr lang="ru-RU" altLang="ru-RU" sz="1400" dirty="0" smtClean="0">
                <a:latin typeface="Arial" panose="020B0604020202020204" pitchFamily="34" charset="0"/>
              </a:rPr>
              <a:t> Мария Александровна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к.э.н</a:t>
            </a:r>
            <a:r>
              <a:rPr lang="ru-RU" altLang="ru-RU" sz="1400" dirty="0">
                <a:latin typeface="Arial" panose="020B0604020202020204" pitchFamily="34" charset="0"/>
              </a:rPr>
              <a:t>., зав. лабораторией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1026" name="Picture 2" descr="http://www.vscc.ac.ru/uploads/user_photo/8790418c1b-pecenska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438" y="2349289"/>
            <a:ext cx="1735375" cy="2354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1 курс 1 семестр 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797654"/>
              </p:ext>
            </p:extLst>
          </p:nvPr>
        </p:nvGraphicFramePr>
        <p:xfrm>
          <a:off x="611188" y="1843088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3140075"/>
            <a:ext cx="80946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зачетов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курс, 1 семестр 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470091"/>
              </p:ext>
            </p:extLst>
          </p:nvPr>
        </p:nvGraphicFramePr>
        <p:xfrm>
          <a:off x="611188" y="3571875"/>
          <a:ext cx="8064500" cy="240760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Основы предпринимательства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581025" y="3501008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Сдача зачетов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5">
            <a:extLst>
              <a:ext uri="{FF2B5EF4-FFF2-40B4-BE49-F238E27FC236}">
                <a16:creationId xmlns="" xmlns:a16="http://schemas.microsoft.com/office/drawing/2014/main" id="{C650BD5D-27EC-4A0A-8E7F-C2034B207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78" y="1412776"/>
            <a:ext cx="80946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экзаменов 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2 семестр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Таблица 18">
            <a:extLst>
              <a:ext uri="{FF2B5EF4-FFF2-40B4-BE49-F238E27FC236}">
                <a16:creationId xmlns="" xmlns:a16="http://schemas.microsoft.com/office/drawing/2014/main" id="{3B91A631-D7F7-4039-9348-3DB4A45C7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598692"/>
              </p:ext>
            </p:extLst>
          </p:nvPr>
        </p:nvGraphicFramePr>
        <p:xfrm>
          <a:off x="575469" y="1700808"/>
          <a:ext cx="8064500" cy="18239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353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Микроэкономика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Макроэкономика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Современные</a:t>
                      </a:r>
                      <a:r>
                        <a:rPr lang="ru-RU" sz="13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информационные технологии в профессиональной деятельности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="" xmlns:a16="http://schemas.microsoft.com/office/drawing/2014/main" id="{A2058B32-F793-4FE9-8F7B-99002A441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887359"/>
              </p:ext>
            </p:extLst>
          </p:nvPr>
        </p:nvGraphicFramePr>
        <p:xfrm>
          <a:off x="546294" y="3789040"/>
          <a:ext cx="8064500" cy="287160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300" baseline="0" dirty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b="1" kern="120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Деловые коммуникации в профессиональной деятельности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3213201607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Управление</a:t>
                      </a:r>
                      <a:r>
                        <a:rPr kumimoji="0"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социально-экономическим развития региона</a:t>
                      </a:r>
                      <a:endParaRPr lang="ru-R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Экономическая статистика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</a:t>
                      </a:r>
                      <a:r>
                        <a:rPr kumimoji="0" lang="en-US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/</a:t>
                      </a: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в Экономическая</a:t>
                      </a:r>
                      <a:r>
                        <a:rPr kumimoji="0" lang="ru-RU" sz="130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демография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Педагогика высшей школы</a:t>
                      </a:r>
                      <a:endParaRPr lang="ru-R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НИР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Курсовая работа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13643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15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70136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615778" y="1412776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660261"/>
              </p:ext>
            </p:extLst>
          </p:nvPr>
        </p:nvGraphicFramePr>
        <p:xfrm>
          <a:off x="575469" y="1772816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Эконометрика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Региональное и муниципальное управление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5589831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Экономика общественного сектора региона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6409" name="TextBox 5"/>
          <p:cNvSpPr txBox="1">
            <a:spLocks noChangeArrowheads="1"/>
          </p:cNvSpPr>
          <p:nvPr/>
        </p:nvSpPr>
        <p:spPr bwMode="auto">
          <a:xfrm>
            <a:off x="636905" y="3573016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546294" y="3926053"/>
          <a:ext cx="8064500" cy="227091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Инновационное развитие и инвестиционная привлекательность региона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Управление проектами</a:t>
                      </a:r>
                      <a:r>
                        <a:rPr kumimoji="0"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 и программами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Маркетинг территорий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Экономика знаний (</a:t>
                      </a:r>
                      <a:r>
                        <a:rPr kumimoji="0"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д.в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.)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358275773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itchFamily="18" charset="0"/>
                        </a:rPr>
                        <a:t>Курсовая работа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2265880280"/>
                  </a:ext>
                </a:extLst>
              </a:tr>
            </a:tbl>
          </a:graphicData>
        </a:graphic>
      </p:graphicFrame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3059833" y="1360668"/>
            <a:ext cx="252028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3 семестр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49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518076" y="1694755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6715728"/>
              </p:ext>
            </p:extLst>
          </p:nvPr>
        </p:nvGraphicFramePr>
        <p:xfrm>
          <a:off x="575469" y="2204864"/>
          <a:ext cx="8064500" cy="100811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8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Преддипломная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58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361874934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17808"/>
              </p:ext>
            </p:extLst>
          </p:nvPr>
        </p:nvGraphicFramePr>
        <p:xfrm>
          <a:off x="539750" y="1916113"/>
          <a:ext cx="8208962" cy="18125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Актуальные вопросы развития регионального рынка страхования и его роль в экономике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Васильева Т.С. Актуальные вопросы развития регионального рынка страхования и его роль в экономике // Проблемы развития территории. 2020. № 3 (107). С. 103–115. DOI: 10.15838/ptd.2020.3.107.7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067822"/>
              </p:ext>
            </p:extLst>
          </p:nvPr>
        </p:nvGraphicFramePr>
        <p:xfrm>
          <a:off x="539750" y="1556791"/>
          <a:ext cx="8208962" cy="50368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22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390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Современные методики рейтинговой оценки страховых организаций 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Журнал экономических исследований. 2019. №2. С. 18-30.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Теоретические аспекты имущественного страхования и проблемы его развития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Вопросы территориального развития. 2019. №5. (50). URL: http://vtr.isert-ran.ru/article/28376 DOI: 10.15838/tdi.2019.5.50.2.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и прогнозирование рисков влияющих на финансовую устойчивость страховых компаний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kumimoji="0"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Журнал «Вестник Владимирского государственного университета имени Александра Григорьевича и Николая Григорьевича Столетовых. Серия: Экономические науки». 2020.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2168678181"/>
                  </a:ext>
                </a:extLst>
              </a:tr>
              <a:tr h="52306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Актуальные вопросы оценки финансового состояния страховой организации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Журнал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исследований по управлению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. – 2018. – № 11. – С. 54-73.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Теоретико-методические аспекты финансовой устойчивости страховых компаний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Научные записки молодых исследователей.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2020. №4. С. 32-41.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вопросу о развитии страхования жизни в Российских регионах (на примере СЗФО)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Журнал социологических исследований.2020. №4. С. 35-43.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7441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Финансовый анализ и оценка финансовой устойчивости обществ взаимного страхования методом интегрального показателя (на примере НКО ПОВС «КООП-РЕСУРС»)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Общество.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Экономика. Управление. 2020. №3. С. 22-33.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  <a:tr h="67441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Определение сущности и роли налогового потенциала в обеспечении устойчивости развития территориальных систем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Журнал экономических исследований. 2019. №4. 112-123.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10560</TotalTime>
  <Words>1193</Words>
  <Application>Microsoft Office PowerPoint</Application>
  <PresentationFormat>Экран (4:3)</PresentationFormat>
  <Paragraphs>285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Татьяна С. Васильева</cp:lastModifiedBy>
  <cp:revision>188</cp:revision>
  <cp:lastPrinted>2017-04-27T05:29:32Z</cp:lastPrinted>
  <dcterms:created xsi:type="dcterms:W3CDTF">2013-09-13T10:47:31Z</dcterms:created>
  <dcterms:modified xsi:type="dcterms:W3CDTF">2021-04-15T08:09:59Z</dcterms:modified>
</cp:coreProperties>
</file>