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66" r:id="rId2"/>
    <p:sldId id="281" r:id="rId3"/>
    <p:sldId id="293" r:id="rId4"/>
    <p:sldId id="297" r:id="rId5"/>
    <p:sldId id="299" r:id="rId6"/>
    <p:sldId id="295" r:id="rId7"/>
    <p:sldId id="282" r:id="rId8"/>
    <p:sldId id="289" r:id="rId9"/>
    <p:sldId id="283" r:id="rId10"/>
    <p:sldId id="290" r:id="rId11"/>
    <p:sldId id="284" r:id="rId12"/>
    <p:sldId id="291" r:id="rId13"/>
    <p:sldId id="292" r:id="rId14"/>
    <p:sldId id="288" r:id="rId15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79" d="100"/>
          <a:sy n="79" d="100"/>
        </p:scale>
        <p:origin x="-96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A5B095-70D6-4B40-BE95-193BDDE4B4FF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8A729-119D-45D1-BE09-AB0B13931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0213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E2F267-5EDE-4132-B12C-CE6FC23E263A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6CE992-0CCB-4BF6-BAB6-033AAA06F7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49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C8AEE-44FF-471C-BD6D-E54AF4FBE168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FFCB-4845-4E91-B190-4B0308471D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581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3826-F145-4CF5-A044-B3F6D5BEC9FA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756B-77C1-4A43-A391-521CAEF1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26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6CFD-041E-498C-BAE5-04A97EADE292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C3AB-1CF6-4E82-A603-4FFAC4C09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27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E3DA-3EA2-4F3F-A243-3EC54FE1F188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D632DD21-964B-4B56-9506-3C14CDA3CF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6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EB167F-0797-4E10-8F8D-514978C69BFB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DD81-8B90-42DF-8F7C-5D87E340BA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604909-5D8F-45A8-9D4B-4A6E57C38103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D415-9AD3-4E81-AE77-453CEF4AEC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1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D05C1-53F2-4083-8F2B-B0BC3C211AF5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55D0-F06E-4935-ADC7-C45BB1F1A2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757B-465B-48D7-832C-06D7DCD02256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5D953F-6146-4239-8F02-EAE71796D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32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E1AF-757B-4C2C-B792-E2D0D2AE5F26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2185-1CC2-4AAB-A96B-795AEE0EA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8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562046-4AA2-4AB2-9BFB-BCDEAEDB6C24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CF9D70AF-F8C8-4C2A-A6CF-3F38A1533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E83B3-97E2-4A4F-9D52-BE3B57F770CC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670FA8D6-36AD-4592-8007-55A2337573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магистранта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Васильева Татьяна Сергеевна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2019/2021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обучения: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38.04.01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экономика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территорий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88913"/>
            <a:ext cx="764258" cy="780755"/>
          </a:xfrm>
          <a:prstGeom prst="rect">
            <a:avLst/>
          </a:prstGeom>
        </p:spPr>
      </p:pic>
      <p:pic>
        <p:nvPicPr>
          <p:cNvPr id="2050" name="Picture 2" descr="\\fs\usefold\vts\Desktop\Статья\4\Всп. материалы\Загребельному\Васильева Т.С.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88" y="977119"/>
            <a:ext cx="3150600" cy="23568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26267" y="1002506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028511"/>
              </p:ext>
            </p:extLst>
          </p:nvPr>
        </p:nvGraphicFramePr>
        <p:xfrm>
          <a:off x="107505" y="1484784"/>
          <a:ext cx="8896795" cy="459517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8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26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376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02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08267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335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Ключевые показатели финансового состояния страховой компании (на примере ПАО СК «Росгосстрах»).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Молодая экономика: экономическая наука глазами молодых ученых [Текст]: материалы научно-практической конференции. Москва, 5 декабря 2018 г. / под ред. Р.Н. Павлова. – М.: ЦЭМИ РАН, 2019. – 124 с.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Страницы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44-46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XIX Всероссийской научно-практической конференции с международным участием «Молодые ученые - экономике региона». 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«Актуальные проблемы развития страховых компаний России» </a:t>
                      </a:r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XV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Осенняя конференция молодых ученых в новосибирском Академгородке: актуальные вопросы экономики и социологии. (18-20 ноября 2019 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.)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190" algn="l"/>
                        </a:tabLs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Актуальные вопросы оценки и прогнозирования рисков финансовой устойчивости страховых организаций»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336204591"/>
                  </a:ext>
                </a:extLst>
              </a:tr>
              <a:tr h="36648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Семинар-дискуссия в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ВолНЦ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РАН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19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Актуальные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вопросы оценки финансового состояния страховой организации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Семинар-дискуссия в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ВолНЦ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РАН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19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Страховой рынок и его роль в экономике региона (на примере Вологодской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области)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Семинар-дискуссия в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ВолНЦ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РАН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19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 финансовой устойчивости обществ взаимного страхования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  <a:tr h="38359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Семинар-дискуссия в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ВолНЦ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РАН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19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Актуальные вопросы инвестиционной деятельности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 инвестиционного потенциала страховых организаций региона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922840"/>
              </p:ext>
            </p:extLst>
          </p:nvPr>
        </p:nvGraphicFramePr>
        <p:xfrm>
          <a:off x="539750" y="1844824"/>
          <a:ext cx="8208962" cy="28494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Юбилейная Международная студенческая Олимпиада по статистике в РЭУ им. Г.В. Плеханова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и прогнозирование рисков финансовой устойчивости страховых организаций (на примере ПОА СК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Россгострах</a:t>
                      </a:r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»)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3766013164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150010"/>
              </p:ext>
            </p:extLst>
          </p:nvPr>
        </p:nvGraphicFramePr>
        <p:xfrm>
          <a:off x="539750" y="1844824"/>
          <a:ext cx="8137525" cy="25777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«Анализ социально-экономического развития города Вологды» (муниципальный контракт с Администрацией города Вологда)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Проект: «Влияние бюджетно-налоговой системы на общественную эффективность государственного управления в РФ»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2266500566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458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TextBox 12"/>
          <p:cNvSpPr txBox="1">
            <a:spLocks noChangeArrowheads="1"/>
          </p:cNvSpPr>
          <p:nvPr/>
        </p:nvSpPr>
        <p:spPr bwMode="auto">
          <a:xfrm rot="-645289">
            <a:off x="920750" y="2387600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56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Z:\Васильева Т.С\Волков А.А\Сертефикаты\сертификат 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3370"/>
            <a:ext cx="3026692" cy="215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s\usefold\vts\Desktop\работа\Сертификаты\статистика сертификат 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692" y="1626812"/>
            <a:ext cx="2994623" cy="2104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843" y="1583865"/>
            <a:ext cx="3082875" cy="219066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375" y="3731581"/>
            <a:ext cx="3497952" cy="24850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000" cap="all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финансового состояния страховых организаций</a:t>
            </a: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</a:t>
            </a:r>
            <a:r>
              <a:rPr lang="ru-RU" sz="1600" cap="all" dirty="0">
                <a:latin typeface="Times New Roman" pitchFamily="18" charset="0"/>
                <a:cs typeface="Times New Roman" pitchFamily="18" charset="0"/>
              </a:rPr>
              <a:t>Директором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ФГБУН ВолНЦ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 __ 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_____________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20____ 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err="1" smtClean="0">
                <a:latin typeface="Arial" panose="020B0604020202020204" pitchFamily="34" charset="0"/>
              </a:rPr>
              <a:t>Печенская</a:t>
            </a:r>
            <a:r>
              <a:rPr lang="ru-RU" altLang="ru-RU" sz="1400" dirty="0" smtClean="0">
                <a:latin typeface="Arial" panose="020B0604020202020204" pitchFamily="34" charset="0"/>
              </a:rPr>
              <a:t> Мария Александровна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к.э.н</a:t>
            </a:r>
            <a:r>
              <a:rPr lang="ru-RU" altLang="ru-RU" sz="1400" dirty="0">
                <a:latin typeface="Arial" panose="020B0604020202020204" pitchFamily="34" charset="0"/>
              </a:rPr>
              <a:t>., зав. лабораторией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pic>
        <p:nvPicPr>
          <p:cNvPr id="1026" name="Picture 2" descr="http://www.vscc.ac.ru/uploads/user_photo/8790418c1b-pecensk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438" y="2349289"/>
            <a:ext cx="1735375" cy="235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1025" y="1484313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1 курс 1 семестр 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797654"/>
              </p:ext>
            </p:extLst>
          </p:nvPr>
        </p:nvGraphicFramePr>
        <p:xfrm>
          <a:off x="611188" y="1843088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Философские проблемы науки и техники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Иностранный язык в сфере профессиональной коммуникации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Методология научного исследования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581025" y="3140075"/>
            <a:ext cx="80946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зачетов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курс, 1 семестр 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470091"/>
              </p:ext>
            </p:extLst>
          </p:nvPr>
        </p:nvGraphicFramePr>
        <p:xfrm>
          <a:off x="611188" y="3571875"/>
          <a:ext cx="8064500" cy="24076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Этика и культура управления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Макроэкономика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Микроэкономика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Региональная 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Д/в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Основы предпринимательства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581025" y="3501008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Сдача зачетов 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2 семестр</a:t>
            </a: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TextBox 5">
            <a:extLst>
              <a:ext uri="{FF2B5EF4-FFF2-40B4-BE49-F238E27FC236}">
                <a16:creationId xmlns="" xmlns:a16="http://schemas.microsoft.com/office/drawing/2014/main" id="{C650BD5D-27EC-4A0A-8E7F-C2034B207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778" y="1412776"/>
            <a:ext cx="80946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экзаменов 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2 семестр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="" xmlns:a16="http://schemas.microsoft.com/office/drawing/2014/main" id="{3B91A631-D7F7-4039-9348-3DB4A45C7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598692"/>
              </p:ext>
            </p:extLst>
          </p:nvPr>
        </p:nvGraphicFramePr>
        <p:xfrm>
          <a:off x="575469" y="1700808"/>
          <a:ext cx="8064500" cy="182395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353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Микроэкономика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Региональная 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425589831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Макроэкономика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Современные</a:t>
                      </a:r>
                      <a:r>
                        <a:rPr lang="ru-RU" sz="13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информационные технологии в профессиональной деятельности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="" xmlns:a16="http://schemas.microsoft.com/office/drawing/2014/main" id="{A2058B32-F793-4FE9-8F7B-99002A441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887359"/>
              </p:ext>
            </p:extLst>
          </p:nvPr>
        </p:nvGraphicFramePr>
        <p:xfrm>
          <a:off x="546294" y="3789040"/>
          <a:ext cx="8064500" cy="28716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1638842217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596093953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193481703"/>
                    </a:ext>
                  </a:extLst>
                </a:gridCol>
              </a:tblGrid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300" baseline="0" dirty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855146656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Деловые коммуникации в профессиональной деятельности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3213201607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</a:t>
                      </a:r>
                      <a:r>
                        <a:rPr kumimoji="0" lang="en-US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/</a:t>
                      </a: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Управление</a:t>
                      </a:r>
                      <a:r>
                        <a:rPr kumimoji="0" lang="ru-RU" sz="13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социально-экономическим развития региона</a:t>
                      </a:r>
                      <a:endParaRPr lang="ru-R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64436923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Экономическая статистика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952870464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</a:t>
                      </a:r>
                      <a:r>
                        <a:rPr kumimoji="0" lang="en-US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/</a:t>
                      </a: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Экономическая</a:t>
                      </a:r>
                      <a:r>
                        <a:rPr kumimoji="0" lang="ru-RU" sz="13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демография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423656377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Педагогика высшей школы</a:t>
                      </a:r>
                      <a:endParaRPr lang="ru-R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358275773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НИР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226588028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Курсовая работа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13643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15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70136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615778" y="1412776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660261"/>
              </p:ext>
            </p:extLst>
          </p:nvPr>
        </p:nvGraphicFramePr>
        <p:xfrm>
          <a:off x="575469" y="1772816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Эконометрика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Региональное и муниципальное управление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425589831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Экономика общественного сектора региона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636905" y="3573016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зачетов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546294" y="3926053"/>
          <a:ext cx="8064500" cy="22709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1638842217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596093953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193481703"/>
                    </a:ext>
                  </a:extLst>
                </a:gridCol>
              </a:tblGrid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Инновационное развитие и инвестиционная привлекательность региона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855146656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Управление проектами</a:t>
                      </a:r>
                      <a:r>
                        <a:rPr kumimoji="0"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и программами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64436923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Маркетинг территорий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952870464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Экономика знаний (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д.в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.)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423656377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358275773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Курсовая работа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2265880280"/>
                  </a:ext>
                </a:extLst>
              </a:tr>
            </a:tbl>
          </a:graphicData>
        </a:graphic>
      </p:graphicFrame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3059833" y="1360668"/>
            <a:ext cx="252028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3 семестр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49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518076" y="1694755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715728"/>
              </p:ext>
            </p:extLst>
          </p:nvPr>
        </p:nvGraphicFramePr>
        <p:xfrm>
          <a:off x="575469" y="2204864"/>
          <a:ext cx="8064500" cy="10081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8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Преддипломная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8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361874934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517808"/>
              </p:ext>
            </p:extLst>
          </p:nvPr>
        </p:nvGraphicFramePr>
        <p:xfrm>
          <a:off x="539750" y="1916113"/>
          <a:ext cx="8208962" cy="18125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088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0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Актуальные вопросы развития регионального рынка страхования и его роль в экономике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Васильева Т.С. Актуальные вопросы развития регионального рынка страхования и его роль в экономике // Проблемы развития территории. 2020. № 3 (107). С. 103–115. DOI: 10.15838/ptd.2020.3.107.7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067822"/>
              </p:ext>
            </p:extLst>
          </p:nvPr>
        </p:nvGraphicFramePr>
        <p:xfrm>
          <a:off x="539750" y="1556791"/>
          <a:ext cx="8208962" cy="50368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22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90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Современные методики рейтинговой оценки страховых организаций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Журнал экономических исследований. 2019. №2. С. 18-30.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Теоретические аспекты имущественного страхования и проблемы его развития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Вопросы территориального развития. 2019. №5. (50). URL: http://vtr.isert-ran.ru/article/28376 DOI: 10.15838/tdi.2019.5.50.2.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и прогнозирование рисков влияющих на финансовую устойчивость страховых компаний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Журнал «Вестник Владимирского государственного университета имени Александра Григорьевича и Николая Григорьевича Столетовых. Серия: Экономические науки». 2020.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  <a:tr h="52306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Актуальные вопросы оценки финансового состояния страховой организации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Журнал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исследований по управлению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– 2018. – № 11. – С. 54-73.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Теоретико-методические аспекты финансовой устойчивости страховых компаний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Научные записки молодых исследователей.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2020. №4. С. 32-41.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вопросу о развитии страхования жизни в Российских регионах (на примере СЗФО)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Журнал социологических исследований.2020. №4. С. 35-43.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  <a:tr h="67441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Финансовый анализ и оценка финансовой устойчивости обществ взаимного страхования методом интегрального показателя (на примере НКО ПОВС «КООП-РЕСУРС»)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Общество.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Экономика. Управление. 2020. №3. С. 22-33.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  <a:tr h="67441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сущности и роли налогового потенциала в обеспечении устойчивости развития территориальных систем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Журнал экономических исследований. 2019. №4. 112-123.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10560</TotalTime>
  <Words>1193</Words>
  <Application>Microsoft Office PowerPoint</Application>
  <PresentationFormat>Экран (4:3)</PresentationFormat>
  <Paragraphs>285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Татьяна С. Васильева</cp:lastModifiedBy>
  <cp:revision>188</cp:revision>
  <cp:lastPrinted>2017-04-27T05:29:32Z</cp:lastPrinted>
  <dcterms:created xsi:type="dcterms:W3CDTF">2013-09-13T10:47:31Z</dcterms:created>
  <dcterms:modified xsi:type="dcterms:W3CDTF">2021-04-15T08:09:59Z</dcterms:modified>
</cp:coreProperties>
</file>