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66" r:id="rId2"/>
    <p:sldId id="281" r:id="rId3"/>
    <p:sldId id="297" r:id="rId4"/>
    <p:sldId id="298" r:id="rId5"/>
    <p:sldId id="299" r:id="rId6"/>
    <p:sldId id="300" r:id="rId7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магистранта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	Ярышева Александра Валерьевна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	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2019/2021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за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	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38.04.01 Экономика 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	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47C3BCC-60B6-4880-83DC-50EDAAB030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3661"/>
          <a:stretch/>
        </p:blipFill>
        <p:spPr bwMode="auto">
          <a:xfrm>
            <a:off x="142071" y="1051940"/>
            <a:ext cx="2558267" cy="3313164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59563" y="2420888"/>
            <a:ext cx="1278898" cy="1676038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838659" y="2921168"/>
            <a:ext cx="51911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СОСТОЯНИЯ И НАПРАВЛЕНИЯ МОДЕРНИЗАЦИИ РЕГИОНАЛЬНОГО ЛЕСНОГО КОМПЛЕКСА</a:t>
            </a: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Ворошилов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Николай Владимирович</a:t>
            </a:r>
          </a:p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к.э.н.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F6BD73CF-86E8-40AD-A038-BDE286871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185" y="2342447"/>
            <a:ext cx="1885178" cy="230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655140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611188" y="2013915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6" y="3527819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46294" y="3926053"/>
          <a:ext cx="8064500" cy="25272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Управление социально-экономическим развитием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Основы предпринимательства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13643277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96614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семестр</a:t>
            </a:r>
          </a:p>
        </p:txBody>
      </p:sp>
    </p:spTree>
    <p:extLst>
      <p:ext uri="{BB962C8B-B14F-4D97-AF65-F5344CB8AC3E}">
        <p14:creationId xmlns:p14="http://schemas.microsoft.com/office/powerpoint/2010/main" val="285840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15778" y="141277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75469" y="1772816"/>
          <a:ext cx="8064500" cy="177548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информационные технологии в профессиональной деятельности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5" y="357301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46294" y="3926053"/>
          <a:ext cx="8064500" cy="252728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Деловые коммуникации в профессиональной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Экономическая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демография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Управление</a:t>
                      </a:r>
                      <a:r>
                        <a:rPr kumimoji="0" lang="ru-RU" sz="14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социально-экономическим развития региона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Курсовая работа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13643277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60668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</a:p>
        </p:txBody>
      </p:sp>
    </p:spTree>
    <p:extLst>
      <p:ext uri="{BB962C8B-B14F-4D97-AF65-F5344CB8AC3E}">
        <p14:creationId xmlns:p14="http://schemas.microsoft.com/office/powerpoint/2010/main" val="159145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15778" y="141277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07685"/>
              </p:ext>
            </p:extLst>
          </p:nvPr>
        </p:nvGraphicFramePr>
        <p:xfrm>
          <a:off x="575469" y="1772816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Эконометрика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Региональное и муниципальное управление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Экономика общественного сектора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5" y="357301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9464"/>
              </p:ext>
            </p:extLst>
          </p:nvPr>
        </p:nvGraphicFramePr>
        <p:xfrm>
          <a:off x="546294" y="3926053"/>
          <a:ext cx="8064500" cy="22526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Инновационное развитие и инвестиционная привлекательность региона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 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проектами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и программами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Маркетинг территорий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знаний (</a:t>
                      </a:r>
                      <a:r>
                        <a:rPr kumimoji="0" lang="ru-RU" sz="13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д.в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Курсовая работа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val="2265880280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60668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3 семестр</a:t>
            </a:r>
          </a:p>
        </p:txBody>
      </p:sp>
    </p:spTree>
    <p:extLst>
      <p:ext uri="{BB962C8B-B14F-4D97-AF65-F5344CB8AC3E}">
        <p14:creationId xmlns:p14="http://schemas.microsoft.com/office/powerpoint/2010/main" val="7331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18076" y="169475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5469" y="22048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285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10650</TotalTime>
  <Words>420</Words>
  <Application>Microsoft Office PowerPoint</Application>
  <PresentationFormat>Экран (4:3)</PresentationFormat>
  <Paragraphs>149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Юрьевна Егорихина</cp:lastModifiedBy>
  <cp:revision>189</cp:revision>
  <cp:lastPrinted>2017-04-27T05:29:32Z</cp:lastPrinted>
  <dcterms:created xsi:type="dcterms:W3CDTF">2013-09-13T10:47:31Z</dcterms:created>
  <dcterms:modified xsi:type="dcterms:W3CDTF">2022-01-17T11:25:33Z</dcterms:modified>
</cp:coreProperties>
</file>