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66" r:id="rId2"/>
    <p:sldId id="281" r:id="rId3"/>
    <p:sldId id="297" r:id="rId4"/>
    <p:sldId id="298" r:id="rId5"/>
    <p:sldId id="299" r:id="rId6"/>
    <p:sldId id="300" r:id="rId7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CC"/>
    <a:srgbClr val="003399"/>
    <a:srgbClr val="FF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 varScale="1">
        <p:scale>
          <a:sx n="83" d="100"/>
          <a:sy n="83" d="100"/>
        </p:scale>
        <p:origin x="15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1A5B095-70D6-4B40-BE95-193BDDE4B4FF}" type="datetimeFigureOut">
              <a:rPr lang="ru-RU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08A729-119D-45D1-BE09-AB0B139312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0213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9E2F267-5EDE-4132-B12C-CE6FC23E263A}" type="datetimeFigureOut">
              <a:rPr lang="ru-RU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06CE992-0CCB-4BF6-BAB6-033AAA06F7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749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C8AEE-44FF-471C-BD6D-E54AF4FBE168}" type="datetimeFigureOut">
              <a:rPr lang="ru-RU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1FFCB-4845-4E91-B190-4B0308471D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581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03826-F145-4CF5-A044-B3F6D5BEC9FA}" type="datetimeFigureOut">
              <a:rPr lang="ru-RU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1756B-77C1-4A43-A391-521CAEF1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26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D6CFD-041E-498C-BAE5-04A97EADE292}" type="datetimeFigureOut">
              <a:rPr lang="ru-RU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FC3AB-1CF6-4E82-A603-4FFAC4C093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0276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7E3DA-3EA2-4F3F-A243-3EC54FE1F188}" type="datetimeFigureOut">
              <a:rPr lang="ru-RU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D632DD21-964B-4B56-9506-3C14CDA3CF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96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EB167F-0797-4E10-8F8D-514978C69BFB}" type="datetimeFigureOut">
              <a:rPr lang="ru-RU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5DD81-8B90-42DF-8F7C-5D87E340BA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38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604909-5D8F-45A8-9D4B-4A6E57C38103}" type="datetimeFigureOut">
              <a:rPr lang="ru-RU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BD415-9AD3-4E81-AE77-453CEF4AEC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91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D05C1-53F2-4083-8F2B-B0BC3C211AF5}" type="datetimeFigureOut">
              <a:rPr lang="ru-RU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255D0-F06E-4935-ADC7-C45BB1F1A2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066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0757B-465B-48D7-832C-06D7DCD02256}" type="datetimeFigureOut">
              <a:rPr lang="ru-RU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5D953F-6146-4239-8F02-EAE71796DD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632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8E1AF-757B-4C2C-B792-E2D0D2AE5F26}" type="datetimeFigureOut">
              <a:rPr lang="ru-RU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62185-1CC2-4AAB-A96B-795AEE0EA4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082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0562046-4AA2-4AB2-9BFB-BCDEAEDB6C24}" type="datetimeFigureOut">
              <a:rPr lang="ru-RU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CF9D70AF-F8C8-4C2A-A6CF-3F38A1533A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23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0E83B3-97E2-4A4F-9D52-BE3B57F770CC}" type="datetimeFigureOut">
              <a:rPr lang="ru-RU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670FA8D6-36AD-4592-8007-55A2337573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55" r:id="rId1"/>
    <p:sldLayoutId id="2147484256" r:id="rId2"/>
    <p:sldLayoutId id="2147484257" r:id="rId3"/>
    <p:sldLayoutId id="2147484258" r:id="rId4"/>
    <p:sldLayoutId id="2147484259" r:id="rId5"/>
    <p:sldLayoutId id="2147484260" r:id="rId6"/>
    <p:sldLayoutId id="2147484261" r:id="rId7"/>
    <p:sldLayoutId id="2147484262" r:id="rId8"/>
    <p:sldLayoutId id="2147484263" r:id="rId9"/>
    <p:sldLayoutId id="2147484264" r:id="rId10"/>
    <p:sldLayoutId id="21474842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8925" y="1196975"/>
            <a:ext cx="2411413" cy="295275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0" name="TextBox 10"/>
          <p:cNvSpPr txBox="1">
            <a:spLocks noChangeArrowheads="1"/>
          </p:cNvSpPr>
          <p:nvPr/>
        </p:nvSpPr>
        <p:spPr bwMode="auto">
          <a:xfrm rot="-1939735">
            <a:off x="454025" y="235585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 dirty="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магистранта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	Ярышева Александра Валерьевна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обучения 	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2019/2021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 за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очная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	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38.04.01 Экономика 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подготовки 	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экономика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развитие территорий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88913"/>
            <a:ext cx="764258" cy="780755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747C3BCC-60B6-4880-83DC-50EDAAB030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3661"/>
          <a:stretch/>
        </p:blipFill>
        <p:spPr bwMode="auto">
          <a:xfrm>
            <a:off x="142071" y="1051940"/>
            <a:ext cx="2558267" cy="3313164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659563" y="2420888"/>
            <a:ext cx="1278898" cy="1676038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838659" y="2921168"/>
            <a:ext cx="51911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СОСТОЯНИЯ И НАПРАВЛЕНИЯ МОДЕРНИЗАЦИИ РЕГИОНАЛЬНОГО ЛЕСНОГО КОМПЛЕКСА</a:t>
            </a:r>
            <a:r>
              <a:rPr lang="ru-RU" alt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6392863" y="4706938"/>
            <a:ext cx="23764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latin typeface="Arial" panose="020B0604020202020204" pitchFamily="34" charset="0"/>
              </a:rPr>
              <a:t>Ворошилов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latin typeface="Arial" panose="020B0604020202020204" pitchFamily="34" charset="0"/>
              </a:rPr>
              <a:t>Николай Владимирович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400" dirty="0">
                <a:latin typeface="Arial" panose="020B0604020202020204" pitchFamily="34" charset="0"/>
              </a:rPr>
              <a:t>к.э.н.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sp>
        <p:nvSpPr>
          <p:cNvPr id="14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F6BD73CF-86E8-40AD-A038-BDE2868710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185" y="2342447"/>
            <a:ext cx="1885178" cy="230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70136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581025" y="1655140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экзаменов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611188" y="2013915"/>
          <a:ext cx="8064500" cy="13380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Философские проблемы науки и техники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Иностранный язык в сфере профессиональной коммуникации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425589831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Методология научного исследования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409" name="TextBox 5"/>
          <p:cNvSpPr txBox="1">
            <a:spLocks noChangeArrowheads="1"/>
          </p:cNvSpPr>
          <p:nvPr/>
        </p:nvSpPr>
        <p:spPr bwMode="auto">
          <a:xfrm>
            <a:off x="636906" y="3527819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Сдача зачетов</a:t>
            </a:r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46294" y="3926053"/>
          <a:ext cx="8064500" cy="252728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val="1638842217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val="596093953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val="193481703"/>
                    </a:ext>
                  </a:extLst>
                </a:gridCol>
              </a:tblGrid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Этика и культура управления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855146656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Макроэкономика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644369236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Микроэкономика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952870464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Региональная экономика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4236563776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Д/в Управление социально-экономическим развитием региона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3582757730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Д/в Основы предпринимательства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2265880280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НИР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13643277"/>
                  </a:ext>
                </a:extLst>
              </a:tr>
            </a:tbl>
          </a:graphicData>
        </a:graphic>
      </p:graphicFrame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3059833" y="1396614"/>
            <a:ext cx="252028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 1 семестр</a:t>
            </a:r>
          </a:p>
        </p:txBody>
      </p:sp>
    </p:spTree>
    <p:extLst>
      <p:ext uri="{BB962C8B-B14F-4D97-AF65-F5344CB8AC3E}">
        <p14:creationId xmlns:p14="http://schemas.microsoft.com/office/powerpoint/2010/main" val="2858406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70136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615778" y="1412776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экзаменов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575469" y="1772816"/>
          <a:ext cx="8064500" cy="177548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Региональная экономика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Макроэкономика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425589831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Микроэкономика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Современные</a:t>
                      </a:r>
                      <a:r>
                        <a:rPr lang="ru-RU" sz="13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информационные технологии в профессиональной деятельности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409" name="TextBox 5"/>
          <p:cNvSpPr txBox="1">
            <a:spLocks noChangeArrowheads="1"/>
          </p:cNvSpPr>
          <p:nvPr/>
        </p:nvSpPr>
        <p:spPr bwMode="auto">
          <a:xfrm>
            <a:off x="636905" y="3573016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Сдача зачетов</a:t>
            </a:r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46294" y="3926053"/>
          <a:ext cx="8064500" cy="252728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val="1638842217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val="596093953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val="193481703"/>
                    </a:ext>
                  </a:extLst>
                </a:gridCol>
              </a:tblGrid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Деловые коммуникации в профессиональной деятельности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855146656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Педагогика высшей школы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644369236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Экономическая статистика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952870464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</a:t>
                      </a:r>
                      <a:r>
                        <a:rPr kumimoji="0" lang="en-US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/</a:t>
                      </a: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в Экономическая</a:t>
                      </a:r>
                      <a:r>
                        <a:rPr kumimoji="0" lang="ru-RU" sz="13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демография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4236563776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/</a:t>
                      </a: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в Управление</a:t>
                      </a:r>
                      <a:r>
                        <a:rPr kumimoji="0" lang="ru-RU" sz="14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социально-экономическим развития региона</a:t>
                      </a:r>
                      <a:endParaRPr lang="ru-RU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3582757730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НИР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2265880280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Курсовая работа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13643277"/>
                  </a:ext>
                </a:extLst>
              </a:tr>
            </a:tbl>
          </a:graphicData>
        </a:graphic>
      </p:graphicFrame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3059833" y="1360668"/>
            <a:ext cx="252028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 2 семестр</a:t>
            </a:r>
          </a:p>
        </p:txBody>
      </p:sp>
    </p:spTree>
    <p:extLst>
      <p:ext uri="{BB962C8B-B14F-4D97-AF65-F5344CB8AC3E}">
        <p14:creationId xmlns:p14="http://schemas.microsoft.com/office/powerpoint/2010/main" val="1591456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70136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615778" y="1412776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экзаменов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007685"/>
              </p:ext>
            </p:extLst>
          </p:nvPr>
        </p:nvGraphicFramePr>
        <p:xfrm>
          <a:off x="575469" y="1772816"/>
          <a:ext cx="8064500" cy="13380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Эконометрика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Региональное и муниципальное управление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425589831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Экономика общественного сектора региона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409" name="TextBox 5"/>
          <p:cNvSpPr txBox="1">
            <a:spLocks noChangeArrowheads="1"/>
          </p:cNvSpPr>
          <p:nvPr/>
        </p:nvSpPr>
        <p:spPr bwMode="auto">
          <a:xfrm>
            <a:off x="636905" y="3573016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Сдача зачетов</a:t>
            </a:r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29464"/>
              </p:ext>
            </p:extLst>
          </p:nvPr>
        </p:nvGraphicFramePr>
        <p:xfrm>
          <a:off x="546294" y="3926053"/>
          <a:ext cx="8064500" cy="225262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val="1638842217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val="596093953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val="193481703"/>
                    </a:ext>
                  </a:extLst>
                </a:gridCol>
              </a:tblGrid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Инновационное развитие и инвестиционная привлекательность региона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 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855146656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Управление проектами</a:t>
                      </a:r>
                      <a:r>
                        <a:rPr kumimoji="0" lang="ru-RU" sz="13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и программами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644369236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Маркетинг территорий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952870464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Экономика знаний (</a:t>
                      </a:r>
                      <a:r>
                        <a:rPr kumimoji="0" lang="ru-RU" sz="13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д.в</a:t>
                      </a: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4236563776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НИР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3582757730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Курсовая работа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2265880280"/>
                  </a:ext>
                </a:extLst>
              </a:tr>
            </a:tbl>
          </a:graphicData>
        </a:graphic>
      </p:graphicFrame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3059833" y="1360668"/>
            <a:ext cx="252028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 3 семестр</a:t>
            </a:r>
          </a:p>
        </p:txBody>
      </p:sp>
    </p:spTree>
    <p:extLst>
      <p:ext uri="{BB962C8B-B14F-4D97-AF65-F5344CB8AC3E}">
        <p14:creationId xmlns:p14="http://schemas.microsoft.com/office/powerpoint/2010/main" val="73314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9" name="TextBox 5"/>
          <p:cNvSpPr txBox="1">
            <a:spLocks noChangeArrowheads="1"/>
          </p:cNvSpPr>
          <p:nvPr/>
        </p:nvSpPr>
        <p:spPr bwMode="auto">
          <a:xfrm>
            <a:off x="518076" y="1694755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 Прохождение практики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575469" y="2204864"/>
          <a:ext cx="8064500" cy="9953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Преддипломная практика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285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10650</TotalTime>
  <Words>420</Words>
  <Application>Microsoft Office PowerPoint</Application>
  <PresentationFormat>Экран (4:3)</PresentationFormat>
  <Paragraphs>149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Wingdings 2</vt:lpstr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Светлана Юрьевна Егорихина</cp:lastModifiedBy>
  <cp:revision>189</cp:revision>
  <cp:lastPrinted>2017-04-27T05:29:32Z</cp:lastPrinted>
  <dcterms:created xsi:type="dcterms:W3CDTF">2013-09-13T10:47:31Z</dcterms:created>
  <dcterms:modified xsi:type="dcterms:W3CDTF">2022-01-17T11:25:33Z</dcterms:modified>
</cp:coreProperties>
</file>