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6" r:id="rId2"/>
    <p:sldId id="281" r:id="rId3"/>
    <p:sldId id="294" r:id="rId4"/>
    <p:sldId id="295" r:id="rId5"/>
    <p:sldId id="293" r:id="rId6"/>
    <p:sldId id="296" r:id="rId7"/>
    <p:sldId id="297" r:id="rId8"/>
    <p:sldId id="282" r:id="rId9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11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https://sun9-68.userapi.com/impg/jBqE4Rf5f7nwu4GWCpygUWZdOhw8a8gnwpdjeg/iPCbK5HEBF0.jpg?size=720x1080&amp;quality=96&amp;sign=ed53814873652cbf5b6a1c4b1513a0be&amp;type=album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магистранта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 Никита Геннадьевич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01.09.2021 г.  -  31 августа 2023 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37070311-B209-4454-B6AF-E9FC2EEAA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70" t="12494" r="20000" b="34401"/>
          <a:stretch>
            <a:fillRect/>
          </a:stretch>
        </p:blipFill>
        <p:spPr bwMode="auto">
          <a:xfrm>
            <a:off x="683568" y="1268759"/>
            <a:ext cx="210567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28569" y="1623741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84155" y="2483478"/>
            <a:ext cx="65162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/>
              <a:t>Пути повышения уровня жизни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b="1" dirty="0"/>
              <a:t>в Вологодской области</a:t>
            </a:r>
            <a:r>
              <a:rPr lang="ru-RU" altLang="ru-RU" sz="16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134546" y="4376019"/>
            <a:ext cx="266451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Заместитель директора по ФГБУН </a:t>
            </a:r>
            <a:r>
              <a:rPr lang="ru-RU" altLang="ru-RU" sz="1400" dirty="0" err="1">
                <a:latin typeface="Arial" panose="020B0604020202020204" pitchFamily="34" charset="0"/>
              </a:rPr>
              <a:t>ВолНЦ</a:t>
            </a:r>
            <a:r>
              <a:rPr lang="ru-RU" altLang="ru-RU" sz="1400" dirty="0">
                <a:latin typeface="Arial" panose="020B0604020202020204" pitchFamily="34" charset="0"/>
              </a:rPr>
              <a:t> РАН, заведующий отделом, ведущий научный сотрудник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к.э.н.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ВКР: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57AF38-2675-4483-91A2-54D9A2428B7A}"/>
              </a:ext>
            </a:extLst>
          </p:cNvPr>
          <p:cNvSpPr txBox="1"/>
          <p:nvPr/>
        </p:nvSpPr>
        <p:spPr>
          <a:xfrm>
            <a:off x="650081" y="5729444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ФГБУН ВолНЦ РАН   ПРИКАЗ №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20 февраля 2023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58C78A2-47B4-448C-AEB1-BC4A309A4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176" y="2010619"/>
            <a:ext cx="1908859" cy="226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640394"/>
              </p:ext>
            </p:extLst>
          </p:nvPr>
        </p:nvGraphicFramePr>
        <p:xfrm>
          <a:off x="540544" y="2132856"/>
          <a:ext cx="8064500" cy="38518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2627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Иностранный язык в сфере профессиональной коммуникации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36808613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127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Современные информационные технологии в экономике и управлении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386065142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Микроэкономика (продвинутый уровень)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396670602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Макроэкономика (продвинутый уровень)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223063632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Эконометрика (продвинутый уровень)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38763067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299232915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Региональное и муниципальное управление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99820977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4572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Экономика общественного сектора региона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819519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87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438150" y="1551960"/>
            <a:ext cx="8094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699025"/>
              </p:ext>
            </p:extLst>
          </p:nvPr>
        </p:nvGraphicFramePr>
        <p:xfrm>
          <a:off x="539750" y="1922571"/>
          <a:ext cx="8135938" cy="44499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3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6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052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26275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Этика и культура управления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60396286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Деловые коммуникации в профессиональной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485196329"/>
                  </a:ext>
                </a:extLst>
              </a:tr>
              <a:tr h="3583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Инновационное развитие и инвестиционная привлекательность региона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1164004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Общая педагогика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06006025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Управление проектами и программами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540977571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Экономическая статистика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816238790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Маркетинг территорий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1842365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Дисциплины по выбору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615943258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  <a:tabLst>
                          <a:tab pos="166370" algn="l"/>
                        </a:tabLs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Управление социально-экономическим развитием региона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012802139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Экономическая демография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2325887732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Экономика знаний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69920411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Социология управления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cs typeface="+mn-cs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3600750476"/>
                  </a:ext>
                </a:extLst>
              </a:tr>
              <a:tr h="27662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41275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Практикум по оценке бизнес-проектов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cs typeface="+mn-cs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54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1628800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Прохождение практики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07907"/>
              </p:ext>
            </p:extLst>
          </p:nvPr>
        </p:nvGraphicFramePr>
        <p:xfrm>
          <a:off x="535941" y="2132856"/>
          <a:ext cx="8064500" cy="17014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Учебная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Преддипломная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99458326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40632706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00987" y="1603747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Курсовые работы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320075"/>
              </p:ext>
            </p:extLst>
          </p:nvPr>
        </p:nvGraphicFramePr>
        <p:xfrm>
          <a:off x="285718" y="2132856"/>
          <a:ext cx="8572564" cy="19202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7737">
                  <a:extLst>
                    <a:ext uri="{9D8B030D-6E8A-4147-A177-3AD203B41FA5}">
                      <a16:colId xmlns:a16="http://schemas.microsoft.com/office/drawing/2014/main" val="23569572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Дисциплина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 курсовой работы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Региональная экономика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«Субъективное благополучие населения Вологодской области в условиях пандемии COVID-19»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Экономика общественного сектора региона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Экономика общественного сектора «Уровень жизни населения региона в кризисные периоды»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Удовлетворительно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035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Государственная итоговая аттестация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31260"/>
              </p:ext>
            </p:extLst>
          </p:nvPr>
        </p:nvGraphicFramePr>
        <p:xfrm>
          <a:off x="535941" y="1780215"/>
          <a:ext cx="7996873" cy="9466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862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2806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ГИА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экзамен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5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Защита ВКР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080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3. ПУБЛИКАЦИИ, КОНФЕРЕНЦИИ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A2F8D2-7673-4ACF-8409-1124B043A7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201" t="20600" r="12205" b="8000"/>
          <a:stretch/>
        </p:blipFill>
        <p:spPr>
          <a:xfrm>
            <a:off x="654042" y="1733101"/>
            <a:ext cx="7935884" cy="421617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10578</TotalTime>
  <Words>491</Words>
  <Application>Microsoft Office PowerPoint</Application>
  <PresentationFormat>Экран (4:3)</PresentationFormat>
  <Paragraphs>148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</vt:lpstr>
      <vt:lpstr>Franklin Gothic Book</vt:lpstr>
      <vt:lpstr>Franklin Gothic Medium</vt:lpstr>
      <vt:lpstr>Times New Roman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Сергеевна Кельсина</cp:lastModifiedBy>
  <cp:revision>193</cp:revision>
  <cp:lastPrinted>2017-04-27T05:29:32Z</cp:lastPrinted>
  <dcterms:created xsi:type="dcterms:W3CDTF">2013-09-13T10:47:31Z</dcterms:created>
  <dcterms:modified xsi:type="dcterms:W3CDTF">2023-10-16T13:11:50Z</dcterms:modified>
</cp:coreProperties>
</file>