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66" r:id="rId2"/>
    <p:sldId id="281" r:id="rId3"/>
    <p:sldId id="296" r:id="rId4"/>
    <p:sldId id="294" r:id="rId5"/>
    <p:sldId id="297" r:id="rId6"/>
    <p:sldId id="295" r:id="rId7"/>
    <p:sldId id="298" r:id="rId8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2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27.10.2023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магистранта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Мазилова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Александра Сергеевна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заочно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 –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и развитие территорий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46" y="1161116"/>
            <a:ext cx="2607610" cy="30023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608316" y="2136775"/>
            <a:ext cx="1924124" cy="2261513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«Состояние и перспективы развития промышленности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 примере Вологодской области)»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82134" y="4595009"/>
            <a:ext cx="23764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К.э.н., ведущий научный сотрудник, заместитель заведующего отделом, Лукин Е.В.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590" y="2133600"/>
            <a:ext cx="2047894" cy="243533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5889BCF-6E96-4FF1-AAB4-EFC776CAD601}"/>
              </a:ext>
            </a:extLst>
          </p:cNvPr>
          <p:cNvSpPr txBox="1"/>
          <p:nvPr/>
        </p:nvSpPr>
        <p:spPr>
          <a:xfrm>
            <a:off x="594518" y="5871535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ФГБУН ВолНЦ РАН   ПРИКАЗ №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20 февраля 2023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899126"/>
              </p:ext>
            </p:extLst>
          </p:nvPr>
        </p:nvGraphicFramePr>
        <p:xfrm>
          <a:off x="611188" y="1843088"/>
          <a:ext cx="8064500" cy="38307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Иностранный язык в сфере профессиональной коммуникации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36808613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1275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Современные информационные технологии в экономике и управлении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3860651425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Микроэкономика (продвинутый уровень)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396670602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Макроэкономика (продвинутый уровень)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2230636327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Эконометрика (продвинутый уровень)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387630675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Региональная экономика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299232915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Региональное и муниципальное управление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998209777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Экономика общественного сектора региона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819519224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009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19931" y="96966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83568" y="1318231"/>
            <a:ext cx="80946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101298"/>
              </p:ext>
            </p:extLst>
          </p:nvPr>
        </p:nvGraphicFramePr>
        <p:xfrm>
          <a:off x="575469" y="1628801"/>
          <a:ext cx="8064500" cy="44499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26275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Этика и культура управления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60396286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Деловые коммуникации в профессиональной деятельности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485196329"/>
                  </a:ext>
                </a:extLst>
              </a:tr>
              <a:tr h="3583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Инновационное развитие и инвестиционная привлекательность региона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1164004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Общая педагогика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060060250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Управление проектами и программами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540977571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Экономическая статистика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816238790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Маркетинг территорий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184236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Дисциплины по выбору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615943258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  <a:tabLst>
                          <a:tab pos="166370" algn="l"/>
                        </a:tabLs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Управление социально-экономическим развитием региона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2325887732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Экономическая демография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69920411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Экономика знаний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600750476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Социология управления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cs typeface="+mn-cs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48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Практикум по оценке бизнес-проектов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cs typeface="+mn-cs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87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81025" y="1628800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35941" y="2132856"/>
          <a:ext cx="8064500" cy="17014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Учебная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Преддипломная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99458326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4063270687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81025" y="1628800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Курсовые работы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882983"/>
              </p:ext>
            </p:extLst>
          </p:nvPr>
        </p:nvGraphicFramePr>
        <p:xfrm>
          <a:off x="535941" y="2132856"/>
          <a:ext cx="8064500" cy="21030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3631">
                  <a:extLst>
                    <a:ext uri="{9D8B030D-6E8A-4147-A177-3AD203B41FA5}">
                      <a16:colId xmlns:a16="http://schemas.microsoft.com/office/drawing/2014/main" val="235695723"/>
                    </a:ext>
                  </a:extLst>
                </a:gridCol>
                <a:gridCol w="1256978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Дисциплина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Тема курсовой работы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Региональная экономика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«Повышение экономической эффективности деятельности предприятий строительной отрасли на основе введения технологических инноваций»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Экономика общественного сектора региона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«Роль органов исполнительной власти в повышении конкурентоспособности промышленности региона»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17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Государственная итоговая аттестация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35941" y="1780215"/>
          <a:ext cx="7996873" cy="9466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3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862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2806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ГИА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04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экзамен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65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Защита ВКР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279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10475</TotalTime>
  <Words>477</Words>
  <Application>Microsoft Office PowerPoint</Application>
  <PresentationFormat>Экран (4:3)</PresentationFormat>
  <Paragraphs>146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Cambria</vt:lpstr>
      <vt:lpstr>Franklin Gothic Book</vt:lpstr>
      <vt:lpstr>Franklin Gothic Medium</vt:lpstr>
      <vt:lpstr>Times New Roman</vt:lpstr>
      <vt:lpstr>Wingdings</vt:lpstr>
      <vt:lpstr>Wingdings 2</vt:lpstr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Сергеевна Кельсина</cp:lastModifiedBy>
  <cp:revision>181</cp:revision>
  <cp:lastPrinted>2017-04-27T05:29:32Z</cp:lastPrinted>
  <dcterms:created xsi:type="dcterms:W3CDTF">2013-09-13T10:47:31Z</dcterms:created>
  <dcterms:modified xsi:type="dcterms:W3CDTF">2023-10-27T11:49:40Z</dcterms:modified>
</cp:coreProperties>
</file>